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4849aa0b7c44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1b0b49c18e4c32"/>
  </p:sldMasterIdLst>
  <p:sldIdLst>
    <p:sldId xmlns:r="http://schemas.openxmlformats.org/officeDocument/2006/relationships" id="256" r:id="R51b1b00d11914249"/>
    <p:sldId xmlns:r="http://schemas.openxmlformats.org/officeDocument/2006/relationships" id="257" r:id="R725707511be74c17"/>
    <p:sldId xmlns:r="http://schemas.openxmlformats.org/officeDocument/2006/relationships" id="258" r:id="R562b7e36b5ca4c49"/>
    <p:sldId xmlns:r="http://schemas.openxmlformats.org/officeDocument/2006/relationships" id="259" r:id="Rc3e46d34a3214f20"/>
    <p:sldId xmlns:r="http://schemas.openxmlformats.org/officeDocument/2006/relationships" id="260" r:id="Rd8171a2438974e26"/>
    <p:sldId xmlns:r="http://schemas.openxmlformats.org/officeDocument/2006/relationships" id="261" r:id="Rdc22dce1cea242c5"/>
    <p:sldId xmlns:r="http://schemas.openxmlformats.org/officeDocument/2006/relationships" id="262" r:id="Rb15f44bba3364a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1b0b49c18e4c32" /><Relationship Type="http://schemas.openxmlformats.org/officeDocument/2006/relationships/slide" Target="/ppt/slides/slide1.xml" Id="R51b1b00d11914249" /><Relationship Type="http://schemas.openxmlformats.org/officeDocument/2006/relationships/slide" Target="/ppt/slides/slide2.xml" Id="R725707511be74c17" /><Relationship Type="http://schemas.openxmlformats.org/officeDocument/2006/relationships/slide" Target="/ppt/slides/slide3.xml" Id="R562b7e36b5ca4c49" /><Relationship Type="http://schemas.openxmlformats.org/officeDocument/2006/relationships/slide" Target="/ppt/slides/slide4.xml" Id="Rc3e46d34a3214f20" /><Relationship Type="http://schemas.openxmlformats.org/officeDocument/2006/relationships/slide" Target="/ppt/slides/slide5.xml" Id="Rd8171a2438974e26" /><Relationship Type="http://schemas.openxmlformats.org/officeDocument/2006/relationships/slide" Target="/ppt/slides/slide6.xml" Id="Rdc22dce1cea242c5" /><Relationship Type="http://schemas.openxmlformats.org/officeDocument/2006/relationships/slide" Target="/ppt/slides/slide7.xml" Id="Rb15f44bba3364a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91454d3d840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f0e55e2d6458c" /><Relationship Type="http://schemas.openxmlformats.org/officeDocument/2006/relationships/theme" Target="/ppt/slideMasters/theme/theme1.xml" Id="Rd395ec35bab04a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4f0e55e2d645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6213314944c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d8be57f5442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402ece55643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c03a3ad5f43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7661295c547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5c637857c4e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e6e01c4d842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GILDEVANGEN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GILDEVANGEN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−175 203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781 598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42 173 958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42 574 853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GUNNAR SKJELBRED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Kongeveg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7604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997 400 933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