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bee5c5c70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a703f36984a9a"/>
  </p:sldMasterIdLst>
  <p:sldIdLst>
    <p:sldId xmlns:r="http://schemas.openxmlformats.org/officeDocument/2006/relationships" id="256" r:id="R33e258639ad2410c"/>
    <p:sldId xmlns:r="http://schemas.openxmlformats.org/officeDocument/2006/relationships" id="257" r:id="R0458214603214623"/>
    <p:sldId xmlns:r="http://schemas.openxmlformats.org/officeDocument/2006/relationships" id="258" r:id="Rc4ecc03bf62d42ab"/>
    <p:sldId xmlns:r="http://schemas.openxmlformats.org/officeDocument/2006/relationships" id="259" r:id="R6ab0f0c134cc43b5"/>
    <p:sldId xmlns:r="http://schemas.openxmlformats.org/officeDocument/2006/relationships" id="260" r:id="Rf8f165235c104313"/>
    <p:sldId xmlns:r="http://schemas.openxmlformats.org/officeDocument/2006/relationships" id="261" r:id="Rbdb92bf394a44ff1"/>
    <p:sldId xmlns:r="http://schemas.openxmlformats.org/officeDocument/2006/relationships" id="262" r:id="Rad6f68e8ea80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a703f36984a9a" /><Relationship Type="http://schemas.openxmlformats.org/officeDocument/2006/relationships/slide" Target="/ppt/slides/slide1.xml" Id="R33e258639ad2410c" /><Relationship Type="http://schemas.openxmlformats.org/officeDocument/2006/relationships/slide" Target="/ppt/slides/slide2.xml" Id="R0458214603214623" /><Relationship Type="http://schemas.openxmlformats.org/officeDocument/2006/relationships/slide" Target="/ppt/slides/slide3.xml" Id="Rc4ecc03bf62d42ab" /><Relationship Type="http://schemas.openxmlformats.org/officeDocument/2006/relationships/slide" Target="/ppt/slides/slide4.xml" Id="R6ab0f0c134cc43b5" /><Relationship Type="http://schemas.openxmlformats.org/officeDocument/2006/relationships/slide" Target="/ppt/slides/slide5.xml" Id="Rf8f165235c104313" /><Relationship Type="http://schemas.openxmlformats.org/officeDocument/2006/relationships/slide" Target="/ppt/slides/slide6.xml" Id="Rbdb92bf394a44ff1" /><Relationship Type="http://schemas.openxmlformats.org/officeDocument/2006/relationships/slide" Target="/ppt/slides/slide7.xml" Id="Rad6f68e8ea80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722c9677b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c6cfd217743a9" /><Relationship Type="http://schemas.openxmlformats.org/officeDocument/2006/relationships/theme" Target="/ppt/slideMasters/theme/theme1.xml" Id="R4c7ed4ea21f7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c6cfd2177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9e44e73cc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0b783cc5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cff33fc1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03ed5782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bff264d60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6f17d003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be7cc985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HØILUND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21 494 303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5 768 335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HØILUND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ruth-marie@hrevisjon.no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997 420 063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HØILUND REGNSKAP AS</a:t>
            </a:r>
          </a:p>
        </p:txBody>
      </p:sp>
    </p:spTree>
  </p:cSld>
  <p:clrMapOvr>
    <a:masterClrMapping xmlns:a="http://schemas.openxmlformats.org/drawingml/2006/main"/>
  </p:clrMapOvr>
</p:sld>
</file>