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8ec822008a48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91c7862d5547e1"/>
  </p:sldMasterIdLst>
  <p:sldIdLst>
    <p:sldId xmlns:r="http://schemas.openxmlformats.org/officeDocument/2006/relationships" id="256" r:id="R3ca53b8be6c742a4"/>
    <p:sldId xmlns:r="http://schemas.openxmlformats.org/officeDocument/2006/relationships" id="257" r:id="R4f6add2c66684368"/>
    <p:sldId xmlns:r="http://schemas.openxmlformats.org/officeDocument/2006/relationships" id="258" r:id="R465424c87b1e4533"/>
    <p:sldId xmlns:r="http://schemas.openxmlformats.org/officeDocument/2006/relationships" id="259" r:id="R78bb19a73cda4933"/>
    <p:sldId xmlns:r="http://schemas.openxmlformats.org/officeDocument/2006/relationships" id="260" r:id="Rfc2717565350463d"/>
    <p:sldId xmlns:r="http://schemas.openxmlformats.org/officeDocument/2006/relationships" id="261" r:id="Re6e7efd7166e4e74"/>
    <p:sldId xmlns:r="http://schemas.openxmlformats.org/officeDocument/2006/relationships" id="262" r:id="Rcd9adcb497054c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1c7862d5547e1" /><Relationship Type="http://schemas.openxmlformats.org/officeDocument/2006/relationships/slide" Target="/ppt/slides/slide1.xml" Id="R3ca53b8be6c742a4" /><Relationship Type="http://schemas.openxmlformats.org/officeDocument/2006/relationships/slide" Target="/ppt/slides/slide2.xml" Id="R4f6add2c66684368" /><Relationship Type="http://schemas.openxmlformats.org/officeDocument/2006/relationships/slide" Target="/ppt/slides/slide3.xml" Id="R465424c87b1e4533" /><Relationship Type="http://schemas.openxmlformats.org/officeDocument/2006/relationships/slide" Target="/ppt/slides/slide4.xml" Id="R78bb19a73cda4933" /><Relationship Type="http://schemas.openxmlformats.org/officeDocument/2006/relationships/slide" Target="/ppt/slides/slide5.xml" Id="Rfc2717565350463d" /><Relationship Type="http://schemas.openxmlformats.org/officeDocument/2006/relationships/slide" Target="/ppt/slides/slide6.xml" Id="Re6e7efd7166e4e74" /><Relationship Type="http://schemas.openxmlformats.org/officeDocument/2006/relationships/slide" Target="/ppt/slides/slide7.xml" Id="Rcd9adcb497054c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9ed6bb9ca4b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1edf07a6a4021" /><Relationship Type="http://schemas.openxmlformats.org/officeDocument/2006/relationships/theme" Target="/ppt/slideMasters/theme/theme1.xml" Id="Rc2905bcf9b9745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11edf07a6a40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ad511d82c43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24d05d59046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b9e2a688b4e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e64b8d0f549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033b203bd47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d054f76c843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7de3fb7224f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 SALVESEN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SALVESEN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12 359 406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7 928 284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6 244 018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41 298 856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50 715 231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OSMUND SALVESEN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OSMUND SALVESEN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SALVESEN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KJOS-WENJUM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SALVESEN YTTRI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Salvesen, Bærumsveien 225C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997 441 788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