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1e5d2c48b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952bfe68e4cca"/>
  </p:sldMasterIdLst>
  <p:sldIdLst>
    <p:sldId xmlns:r="http://schemas.openxmlformats.org/officeDocument/2006/relationships" id="256" r:id="R83f16eaa40204a53"/>
    <p:sldId xmlns:r="http://schemas.openxmlformats.org/officeDocument/2006/relationships" id="257" r:id="R47b6f8194ad84b9b"/>
    <p:sldId xmlns:r="http://schemas.openxmlformats.org/officeDocument/2006/relationships" id="258" r:id="R2057682943104868"/>
    <p:sldId xmlns:r="http://schemas.openxmlformats.org/officeDocument/2006/relationships" id="259" r:id="Rda07d805c2a740bf"/>
    <p:sldId xmlns:r="http://schemas.openxmlformats.org/officeDocument/2006/relationships" id="260" r:id="Rc8dd7c845b414df1"/>
    <p:sldId xmlns:r="http://schemas.openxmlformats.org/officeDocument/2006/relationships" id="261" r:id="R1dab853a06e44eae"/>
    <p:sldId xmlns:r="http://schemas.openxmlformats.org/officeDocument/2006/relationships" id="262" r:id="R2a0c0e4feef9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952bfe68e4cca" /><Relationship Type="http://schemas.openxmlformats.org/officeDocument/2006/relationships/slide" Target="/ppt/slides/slide1.xml" Id="R83f16eaa40204a53" /><Relationship Type="http://schemas.openxmlformats.org/officeDocument/2006/relationships/slide" Target="/ppt/slides/slide2.xml" Id="R47b6f8194ad84b9b" /><Relationship Type="http://schemas.openxmlformats.org/officeDocument/2006/relationships/slide" Target="/ppt/slides/slide3.xml" Id="R2057682943104868" /><Relationship Type="http://schemas.openxmlformats.org/officeDocument/2006/relationships/slide" Target="/ppt/slides/slide4.xml" Id="Rda07d805c2a740bf" /><Relationship Type="http://schemas.openxmlformats.org/officeDocument/2006/relationships/slide" Target="/ppt/slides/slide5.xml" Id="Rc8dd7c845b414df1" /><Relationship Type="http://schemas.openxmlformats.org/officeDocument/2006/relationships/slide" Target="/ppt/slides/slide6.xml" Id="R1dab853a06e44eae" /><Relationship Type="http://schemas.openxmlformats.org/officeDocument/2006/relationships/slide" Target="/ppt/slides/slide7.xml" Id="R2a0c0e4feef9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4ce22d0ac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582f1f934103" /><Relationship Type="http://schemas.openxmlformats.org/officeDocument/2006/relationships/theme" Target="/ppt/slideMasters/theme/theme1.xml" Id="R226bd6a81b50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2582f1f93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bcf9e7518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830da741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e17225de7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ae62ec1be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902f60d28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95ae42db6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484efc030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43 713 757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19 053 876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997 459 709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