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f6c4b81da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80ff411e43438a"/>
  </p:sldMasterIdLst>
  <p:sldIdLst>
    <p:sldId xmlns:r="http://schemas.openxmlformats.org/officeDocument/2006/relationships" id="256" r:id="R193543659bed421f"/>
    <p:sldId xmlns:r="http://schemas.openxmlformats.org/officeDocument/2006/relationships" id="257" r:id="R865e199302c740e2"/>
    <p:sldId xmlns:r="http://schemas.openxmlformats.org/officeDocument/2006/relationships" id="258" r:id="R16b9d7a5a93b49f3"/>
    <p:sldId xmlns:r="http://schemas.openxmlformats.org/officeDocument/2006/relationships" id="259" r:id="Rc359abf8bc09480e"/>
    <p:sldId xmlns:r="http://schemas.openxmlformats.org/officeDocument/2006/relationships" id="260" r:id="Rf43cb16a79ff4beb"/>
    <p:sldId xmlns:r="http://schemas.openxmlformats.org/officeDocument/2006/relationships" id="261" r:id="R0713434fa912492b"/>
    <p:sldId xmlns:r="http://schemas.openxmlformats.org/officeDocument/2006/relationships" id="262" r:id="R48d3e9ce1f8f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0ff411e43438a" /><Relationship Type="http://schemas.openxmlformats.org/officeDocument/2006/relationships/slide" Target="/ppt/slides/slide1.xml" Id="R193543659bed421f" /><Relationship Type="http://schemas.openxmlformats.org/officeDocument/2006/relationships/slide" Target="/ppt/slides/slide2.xml" Id="R865e199302c740e2" /><Relationship Type="http://schemas.openxmlformats.org/officeDocument/2006/relationships/slide" Target="/ppt/slides/slide3.xml" Id="R16b9d7a5a93b49f3" /><Relationship Type="http://schemas.openxmlformats.org/officeDocument/2006/relationships/slide" Target="/ppt/slides/slide4.xml" Id="Rc359abf8bc09480e" /><Relationship Type="http://schemas.openxmlformats.org/officeDocument/2006/relationships/slide" Target="/ppt/slides/slide5.xml" Id="Rf43cb16a79ff4beb" /><Relationship Type="http://schemas.openxmlformats.org/officeDocument/2006/relationships/slide" Target="/ppt/slides/slide6.xml" Id="R0713434fa912492b" /><Relationship Type="http://schemas.openxmlformats.org/officeDocument/2006/relationships/slide" Target="/ppt/slides/slide7.xml" Id="R48d3e9ce1f8f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a2630f1c2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127136df1472a" /><Relationship Type="http://schemas.openxmlformats.org/officeDocument/2006/relationships/theme" Target="/ppt/slideMasters/theme/theme1.xml" Id="R6221e473e7d3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127136df147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a68ff5bff4f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d15250d42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d5bc5ea54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80a4df58849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35335360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3d320755845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bddc49505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NYALI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NYALI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6 069 607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28 905 264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33 818 016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SKIRSTAD DRAGESET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stian@drageset.net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997 471 156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NYALI INVEST AS</a:t>
            </a:r>
          </a:p>
        </p:txBody>
      </p:sp>
    </p:spTree>
  </p:cSld>
  <p:clrMapOvr>
    <a:masterClrMapping xmlns:a="http://schemas.openxmlformats.org/drawingml/2006/main"/>
  </p:clrMapOvr>
</p:sld>
</file>