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2d81cc9e1b4d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369575ca57435a"/>
  </p:sldMasterIdLst>
  <p:sldIdLst>
    <p:sldId xmlns:r="http://schemas.openxmlformats.org/officeDocument/2006/relationships" id="256" r:id="R5e1b2b26742b4ba4"/>
    <p:sldId xmlns:r="http://schemas.openxmlformats.org/officeDocument/2006/relationships" id="257" r:id="R57827a1e64be4d46"/>
    <p:sldId xmlns:r="http://schemas.openxmlformats.org/officeDocument/2006/relationships" id="258" r:id="Rb01a862186ff4b96"/>
    <p:sldId xmlns:r="http://schemas.openxmlformats.org/officeDocument/2006/relationships" id="259" r:id="Rb87a70d5403d4ddc"/>
    <p:sldId xmlns:r="http://schemas.openxmlformats.org/officeDocument/2006/relationships" id="260" r:id="Rd06b02ffd3614b35"/>
    <p:sldId xmlns:r="http://schemas.openxmlformats.org/officeDocument/2006/relationships" id="261" r:id="R6e16af69372e4798"/>
    <p:sldId xmlns:r="http://schemas.openxmlformats.org/officeDocument/2006/relationships" id="262" r:id="R27c6ffec9ff446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369575ca57435a" /><Relationship Type="http://schemas.openxmlformats.org/officeDocument/2006/relationships/slide" Target="/ppt/slides/slide1.xml" Id="R5e1b2b26742b4ba4" /><Relationship Type="http://schemas.openxmlformats.org/officeDocument/2006/relationships/slide" Target="/ppt/slides/slide2.xml" Id="R57827a1e64be4d46" /><Relationship Type="http://schemas.openxmlformats.org/officeDocument/2006/relationships/slide" Target="/ppt/slides/slide3.xml" Id="Rb01a862186ff4b96" /><Relationship Type="http://schemas.openxmlformats.org/officeDocument/2006/relationships/slide" Target="/ppt/slides/slide4.xml" Id="Rb87a70d5403d4ddc" /><Relationship Type="http://schemas.openxmlformats.org/officeDocument/2006/relationships/slide" Target="/ppt/slides/slide5.xml" Id="Rd06b02ffd3614b35" /><Relationship Type="http://schemas.openxmlformats.org/officeDocument/2006/relationships/slide" Target="/ppt/slides/slide6.xml" Id="R6e16af69372e4798" /><Relationship Type="http://schemas.openxmlformats.org/officeDocument/2006/relationships/slide" Target="/ppt/slides/slide7.xml" Id="R27c6ffec9ff446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2f866ae5f746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f68c9f0ad424e" /><Relationship Type="http://schemas.openxmlformats.org/officeDocument/2006/relationships/theme" Target="/ppt/slideMasters/theme/theme1.xml" Id="R475b75ae5c5544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6f68c9f0ad42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68f62415d45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b542fe5fb49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38f39889f47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70367aab74d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ddb4d0c0d45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cff67dab848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ca41412e348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RK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RK RÅDGIVNING AS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2 673 762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496 985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816 008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REVISORKONSULT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20 21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997 472 187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RÅDGIVNING AS</a:t>
            </a:r>
          </a:p>
        </p:txBody>
      </p:sp>
    </p:spTree>
  </p:cSld>
  <p:clrMapOvr>
    <a:masterClrMapping xmlns:a="http://schemas.openxmlformats.org/drawingml/2006/main"/>
  </p:clrMapOvr>
</p:sld>
</file>