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dccf1a6ed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3f9e43f924a8a"/>
  </p:sldMasterIdLst>
  <p:sldIdLst>
    <p:sldId xmlns:r="http://schemas.openxmlformats.org/officeDocument/2006/relationships" id="256" r:id="Rb5242b887aa6408d"/>
    <p:sldId xmlns:r="http://schemas.openxmlformats.org/officeDocument/2006/relationships" id="257" r:id="R64554a20f71c46e7"/>
    <p:sldId xmlns:r="http://schemas.openxmlformats.org/officeDocument/2006/relationships" id="258" r:id="Rfb43b38fcda54469"/>
    <p:sldId xmlns:r="http://schemas.openxmlformats.org/officeDocument/2006/relationships" id="259" r:id="R0a16342ad7794959"/>
    <p:sldId xmlns:r="http://schemas.openxmlformats.org/officeDocument/2006/relationships" id="260" r:id="R18823a9e96904f33"/>
    <p:sldId xmlns:r="http://schemas.openxmlformats.org/officeDocument/2006/relationships" id="261" r:id="Rde91c55226c54a3e"/>
    <p:sldId xmlns:r="http://schemas.openxmlformats.org/officeDocument/2006/relationships" id="262" r:id="R6451892312b4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3f9e43f924a8a" /><Relationship Type="http://schemas.openxmlformats.org/officeDocument/2006/relationships/slide" Target="/ppt/slides/slide1.xml" Id="Rb5242b887aa6408d" /><Relationship Type="http://schemas.openxmlformats.org/officeDocument/2006/relationships/slide" Target="/ppt/slides/slide2.xml" Id="R64554a20f71c46e7" /><Relationship Type="http://schemas.openxmlformats.org/officeDocument/2006/relationships/slide" Target="/ppt/slides/slide3.xml" Id="Rfb43b38fcda54469" /><Relationship Type="http://schemas.openxmlformats.org/officeDocument/2006/relationships/slide" Target="/ppt/slides/slide4.xml" Id="R0a16342ad7794959" /><Relationship Type="http://schemas.openxmlformats.org/officeDocument/2006/relationships/slide" Target="/ppt/slides/slide5.xml" Id="R18823a9e96904f33" /><Relationship Type="http://schemas.openxmlformats.org/officeDocument/2006/relationships/slide" Target="/ppt/slides/slide6.xml" Id="Rde91c55226c54a3e" /><Relationship Type="http://schemas.openxmlformats.org/officeDocument/2006/relationships/slide" Target="/ppt/slides/slide7.xml" Id="R6451892312b4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e9dd6c646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b1807a604c43" /><Relationship Type="http://schemas.openxmlformats.org/officeDocument/2006/relationships/theme" Target="/ppt/slideMasters/theme/theme1.xml" Id="R5c772499406d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2b1807a60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ef94032224d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e5d63a371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daac33b8b4e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c1695962646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66fde500746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a0c06545545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b65483e11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KLINIKK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KLINIKK 1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3 427 412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1 416 629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BRISEID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BRITT WILLASSEN BRISEID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Beers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maybrise@online.no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997 484 029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1 AS</a:t>
            </a:r>
          </a:p>
        </p:txBody>
      </p:sp>
    </p:spTree>
  </p:cSld>
  <p:clrMapOvr>
    <a:masterClrMapping xmlns:a="http://schemas.openxmlformats.org/drawingml/2006/main"/>
  </p:clrMapOvr>
</p:sld>
</file>