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6da11308cb4e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f20ff253ad4372"/>
  </p:sldMasterIdLst>
  <p:sldIdLst>
    <p:sldId xmlns:r="http://schemas.openxmlformats.org/officeDocument/2006/relationships" id="256" r:id="R571101d2ed8548eb"/>
    <p:sldId xmlns:r="http://schemas.openxmlformats.org/officeDocument/2006/relationships" id="257" r:id="Rbaef6d7935b24ceb"/>
    <p:sldId xmlns:r="http://schemas.openxmlformats.org/officeDocument/2006/relationships" id="258" r:id="R6d7293aaa9b545a6"/>
    <p:sldId xmlns:r="http://schemas.openxmlformats.org/officeDocument/2006/relationships" id="259" r:id="R083ae9ed50db4420"/>
    <p:sldId xmlns:r="http://schemas.openxmlformats.org/officeDocument/2006/relationships" id="260" r:id="Rd8ee503bc25541f5"/>
    <p:sldId xmlns:r="http://schemas.openxmlformats.org/officeDocument/2006/relationships" id="261" r:id="R73c2cb0fa49d4f42"/>
    <p:sldId xmlns:r="http://schemas.openxmlformats.org/officeDocument/2006/relationships" id="262" r:id="Rb78cd0f5458240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20ff253ad4372" /><Relationship Type="http://schemas.openxmlformats.org/officeDocument/2006/relationships/slide" Target="/ppt/slides/slide1.xml" Id="R571101d2ed8548eb" /><Relationship Type="http://schemas.openxmlformats.org/officeDocument/2006/relationships/slide" Target="/ppt/slides/slide2.xml" Id="Rbaef6d7935b24ceb" /><Relationship Type="http://schemas.openxmlformats.org/officeDocument/2006/relationships/slide" Target="/ppt/slides/slide3.xml" Id="R6d7293aaa9b545a6" /><Relationship Type="http://schemas.openxmlformats.org/officeDocument/2006/relationships/slide" Target="/ppt/slides/slide4.xml" Id="R083ae9ed50db4420" /><Relationship Type="http://schemas.openxmlformats.org/officeDocument/2006/relationships/slide" Target="/ppt/slides/slide5.xml" Id="Rd8ee503bc25541f5" /><Relationship Type="http://schemas.openxmlformats.org/officeDocument/2006/relationships/slide" Target="/ppt/slides/slide6.xml" Id="R73c2cb0fa49d4f42" /><Relationship Type="http://schemas.openxmlformats.org/officeDocument/2006/relationships/slide" Target="/ppt/slides/slide7.xml" Id="Rb78cd0f5458240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6ee3a020848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398c4a1b74a59" /><Relationship Type="http://schemas.openxmlformats.org/officeDocument/2006/relationships/theme" Target="/ppt/slideMasters/theme/theme1.xml" Id="R0a11f3f1f6db4c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c398c4a1b74a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78b8151704e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459f16df04a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8e3b8273a47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089bef08041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b8c64210148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cf0d0a72f42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cb407da2944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LYCHE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LYCHE INVESTERING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6 670 620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16 125 543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16 525 543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BRATTERUD ELISABETH L-K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Stangs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20 71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elisabeth.bratterud@no.ey.com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997 494 954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