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2c06e90ed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0bf41c75e4788"/>
  </p:sldMasterIdLst>
  <p:sldIdLst>
    <p:sldId xmlns:r="http://schemas.openxmlformats.org/officeDocument/2006/relationships" id="256" r:id="Rb23aaf3d703e4567"/>
    <p:sldId xmlns:r="http://schemas.openxmlformats.org/officeDocument/2006/relationships" id="257" r:id="R138eecccc9c14a0e"/>
    <p:sldId xmlns:r="http://schemas.openxmlformats.org/officeDocument/2006/relationships" id="258" r:id="R76b969444a394e1b"/>
    <p:sldId xmlns:r="http://schemas.openxmlformats.org/officeDocument/2006/relationships" id="259" r:id="R42b2bbc8a3884b95"/>
    <p:sldId xmlns:r="http://schemas.openxmlformats.org/officeDocument/2006/relationships" id="260" r:id="Re5db829f01c346f2"/>
    <p:sldId xmlns:r="http://schemas.openxmlformats.org/officeDocument/2006/relationships" id="261" r:id="R1aa04889db86432e"/>
    <p:sldId xmlns:r="http://schemas.openxmlformats.org/officeDocument/2006/relationships" id="262" r:id="Rb1228df4f9b8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0bf41c75e4788" /><Relationship Type="http://schemas.openxmlformats.org/officeDocument/2006/relationships/slide" Target="/ppt/slides/slide1.xml" Id="Rb23aaf3d703e4567" /><Relationship Type="http://schemas.openxmlformats.org/officeDocument/2006/relationships/slide" Target="/ppt/slides/slide2.xml" Id="R138eecccc9c14a0e" /><Relationship Type="http://schemas.openxmlformats.org/officeDocument/2006/relationships/slide" Target="/ppt/slides/slide3.xml" Id="R76b969444a394e1b" /><Relationship Type="http://schemas.openxmlformats.org/officeDocument/2006/relationships/slide" Target="/ppt/slides/slide4.xml" Id="R42b2bbc8a3884b95" /><Relationship Type="http://schemas.openxmlformats.org/officeDocument/2006/relationships/slide" Target="/ppt/slides/slide5.xml" Id="Re5db829f01c346f2" /><Relationship Type="http://schemas.openxmlformats.org/officeDocument/2006/relationships/slide" Target="/ppt/slides/slide6.xml" Id="R1aa04889db86432e" /><Relationship Type="http://schemas.openxmlformats.org/officeDocument/2006/relationships/slide" Target="/ppt/slides/slide7.xml" Id="Rb1228df4f9b8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435a2aefe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2be9e9d4b4dcd" /><Relationship Type="http://schemas.openxmlformats.org/officeDocument/2006/relationships/theme" Target="/ppt/slideMasters/theme/theme1.xml" Id="R6202b203a340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2be9e9d4b4d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941caf797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a2d2e980444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c93e1bd40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e7698318d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cf0da8d7c42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91738585c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79bf33273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CVP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CVP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407 816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MANGO HOLDING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mohn@credopartners.no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997 498 208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