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a46986ab4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71e36db814ffe"/>
  </p:sldMasterIdLst>
  <p:sldIdLst>
    <p:sldId xmlns:r="http://schemas.openxmlformats.org/officeDocument/2006/relationships" id="256" r:id="Rc882a7ac32174436"/>
    <p:sldId xmlns:r="http://schemas.openxmlformats.org/officeDocument/2006/relationships" id="257" r:id="Rc6d2c73a666d44ab"/>
    <p:sldId xmlns:r="http://schemas.openxmlformats.org/officeDocument/2006/relationships" id="258" r:id="Rc716a1e211354c77"/>
    <p:sldId xmlns:r="http://schemas.openxmlformats.org/officeDocument/2006/relationships" id="259" r:id="R0c274baee1e64377"/>
    <p:sldId xmlns:r="http://schemas.openxmlformats.org/officeDocument/2006/relationships" id="260" r:id="R6b4f6ce9d8c44a3d"/>
    <p:sldId xmlns:r="http://schemas.openxmlformats.org/officeDocument/2006/relationships" id="261" r:id="Rd31d8b9318e6492a"/>
    <p:sldId xmlns:r="http://schemas.openxmlformats.org/officeDocument/2006/relationships" id="262" r:id="R5122f81d34cf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71e36db814ffe" /><Relationship Type="http://schemas.openxmlformats.org/officeDocument/2006/relationships/slide" Target="/ppt/slides/slide1.xml" Id="Rc882a7ac32174436" /><Relationship Type="http://schemas.openxmlformats.org/officeDocument/2006/relationships/slide" Target="/ppt/slides/slide2.xml" Id="Rc6d2c73a666d44ab" /><Relationship Type="http://schemas.openxmlformats.org/officeDocument/2006/relationships/slide" Target="/ppt/slides/slide3.xml" Id="Rc716a1e211354c77" /><Relationship Type="http://schemas.openxmlformats.org/officeDocument/2006/relationships/slide" Target="/ppt/slides/slide4.xml" Id="R0c274baee1e64377" /><Relationship Type="http://schemas.openxmlformats.org/officeDocument/2006/relationships/slide" Target="/ppt/slides/slide5.xml" Id="R6b4f6ce9d8c44a3d" /><Relationship Type="http://schemas.openxmlformats.org/officeDocument/2006/relationships/slide" Target="/ppt/slides/slide6.xml" Id="Rd31d8b9318e6492a" /><Relationship Type="http://schemas.openxmlformats.org/officeDocument/2006/relationships/slide" Target="/ppt/slides/slide7.xml" Id="R5122f81d34cf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b09ae1b40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ed597211942e0" /><Relationship Type="http://schemas.openxmlformats.org/officeDocument/2006/relationships/theme" Target="/ppt/slideMasters/theme/theme1.xml" Id="Reae6ce3dbfe0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ed5972119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a084f62ed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4b143ecd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cab272a00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68ea1f215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411877351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202e57477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6ee25495a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AKSJESELSKAPET CENTERA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CENTERA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AKSJESELSKAPET CENTERA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CENTERA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CENTERA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CENTERA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CENTERA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ERIKSEN SVANBERG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SVANBERG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CENTERA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Hægland &amp; Svanberg AS, Henrik Ibsens gate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997 499 603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AKSJESELSKAPET CENTERA</a:t>
            </a:r>
          </a:p>
        </p:txBody>
      </p:sp>
    </p:spTree>
  </p:cSld>
  <p:clrMapOvr>
    <a:masterClrMapping xmlns:a="http://schemas.openxmlformats.org/drawingml/2006/main"/>
  </p:clrMapOvr>
</p:sld>
</file>