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bde77c559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fc6dd02f64fa6"/>
  </p:sldMasterIdLst>
  <p:sldIdLst>
    <p:sldId xmlns:r="http://schemas.openxmlformats.org/officeDocument/2006/relationships" id="256" r:id="R301d975cfaf94f6f"/>
    <p:sldId xmlns:r="http://schemas.openxmlformats.org/officeDocument/2006/relationships" id="257" r:id="Rdd25115c45034db6"/>
    <p:sldId xmlns:r="http://schemas.openxmlformats.org/officeDocument/2006/relationships" id="258" r:id="R245a0364f2fb4069"/>
    <p:sldId xmlns:r="http://schemas.openxmlformats.org/officeDocument/2006/relationships" id="259" r:id="R3b670e5b569644df"/>
    <p:sldId xmlns:r="http://schemas.openxmlformats.org/officeDocument/2006/relationships" id="260" r:id="R42e22df09809433c"/>
    <p:sldId xmlns:r="http://schemas.openxmlformats.org/officeDocument/2006/relationships" id="261" r:id="R91fab0f47f1c43c2"/>
    <p:sldId xmlns:r="http://schemas.openxmlformats.org/officeDocument/2006/relationships" id="262" r:id="Rb1734b79a53a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fc6dd02f64fa6" /><Relationship Type="http://schemas.openxmlformats.org/officeDocument/2006/relationships/slide" Target="/ppt/slides/slide1.xml" Id="R301d975cfaf94f6f" /><Relationship Type="http://schemas.openxmlformats.org/officeDocument/2006/relationships/slide" Target="/ppt/slides/slide2.xml" Id="Rdd25115c45034db6" /><Relationship Type="http://schemas.openxmlformats.org/officeDocument/2006/relationships/slide" Target="/ppt/slides/slide3.xml" Id="R245a0364f2fb4069" /><Relationship Type="http://schemas.openxmlformats.org/officeDocument/2006/relationships/slide" Target="/ppt/slides/slide4.xml" Id="R3b670e5b569644df" /><Relationship Type="http://schemas.openxmlformats.org/officeDocument/2006/relationships/slide" Target="/ppt/slides/slide5.xml" Id="R42e22df09809433c" /><Relationship Type="http://schemas.openxmlformats.org/officeDocument/2006/relationships/slide" Target="/ppt/slides/slide6.xml" Id="R91fab0f47f1c43c2" /><Relationship Type="http://schemas.openxmlformats.org/officeDocument/2006/relationships/slide" Target="/ppt/slides/slide7.xml" Id="Rb1734b79a53a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bac6f9df7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2a6ea98c048ca" /><Relationship Type="http://schemas.openxmlformats.org/officeDocument/2006/relationships/theme" Target="/ppt/slideMasters/theme/theme1.xml" Id="Ra65fc3eaf014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2a6ea98c0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237fc240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28f0e2942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5d37a0ba6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9ef9ffe65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95bda7d33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a0489c06a49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3c1371e4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−6 846 258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−137 452 150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610 689 858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1 174 327 540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Hospitality Invest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997 523 237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