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664828d23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46a7f40af4735"/>
  </p:sldMasterIdLst>
  <p:sldIdLst>
    <p:sldId xmlns:r="http://schemas.openxmlformats.org/officeDocument/2006/relationships" id="256" r:id="Rc5da6e27fc0d4297"/>
    <p:sldId xmlns:r="http://schemas.openxmlformats.org/officeDocument/2006/relationships" id="257" r:id="R73f0621451ac40c4"/>
    <p:sldId xmlns:r="http://schemas.openxmlformats.org/officeDocument/2006/relationships" id="258" r:id="Rdcf72c000a9044f5"/>
    <p:sldId xmlns:r="http://schemas.openxmlformats.org/officeDocument/2006/relationships" id="259" r:id="R021718cabe254bbb"/>
    <p:sldId xmlns:r="http://schemas.openxmlformats.org/officeDocument/2006/relationships" id="260" r:id="R4769a72f03d44a91"/>
    <p:sldId xmlns:r="http://schemas.openxmlformats.org/officeDocument/2006/relationships" id="261" r:id="Re2a7171619e04023"/>
    <p:sldId xmlns:r="http://schemas.openxmlformats.org/officeDocument/2006/relationships" id="262" r:id="Re4321822cf14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46a7f40af4735" /><Relationship Type="http://schemas.openxmlformats.org/officeDocument/2006/relationships/slide" Target="/ppt/slides/slide1.xml" Id="Rc5da6e27fc0d4297" /><Relationship Type="http://schemas.openxmlformats.org/officeDocument/2006/relationships/slide" Target="/ppt/slides/slide2.xml" Id="R73f0621451ac40c4" /><Relationship Type="http://schemas.openxmlformats.org/officeDocument/2006/relationships/slide" Target="/ppt/slides/slide3.xml" Id="Rdcf72c000a9044f5" /><Relationship Type="http://schemas.openxmlformats.org/officeDocument/2006/relationships/slide" Target="/ppt/slides/slide4.xml" Id="R021718cabe254bbb" /><Relationship Type="http://schemas.openxmlformats.org/officeDocument/2006/relationships/slide" Target="/ppt/slides/slide5.xml" Id="R4769a72f03d44a91" /><Relationship Type="http://schemas.openxmlformats.org/officeDocument/2006/relationships/slide" Target="/ppt/slides/slide6.xml" Id="Re2a7171619e04023" /><Relationship Type="http://schemas.openxmlformats.org/officeDocument/2006/relationships/slide" Target="/ppt/slides/slide7.xml" Id="Re4321822cf14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ebaed85fe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86508785446d" /><Relationship Type="http://schemas.openxmlformats.org/officeDocument/2006/relationships/theme" Target="/ppt/slideMasters/theme/theme1.xml" Id="R661bfe10dce8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88650878544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fa68e4b08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e5db70bc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8d44151b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19111a29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1accb9dd4d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66f928819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3ea5897c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31 155 867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34 614 391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CARL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