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6764d34960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fed8f1a47446a9"/>
  </p:sldMasterIdLst>
  <p:sldIdLst>
    <p:sldId xmlns:r="http://schemas.openxmlformats.org/officeDocument/2006/relationships" id="256" r:id="R01165e8a57e84b21"/>
    <p:sldId xmlns:r="http://schemas.openxmlformats.org/officeDocument/2006/relationships" id="257" r:id="R6b9adec1e63c48f4"/>
    <p:sldId xmlns:r="http://schemas.openxmlformats.org/officeDocument/2006/relationships" id="258" r:id="R43d8dc88075641a0"/>
    <p:sldId xmlns:r="http://schemas.openxmlformats.org/officeDocument/2006/relationships" id="259" r:id="Rba1600cac31c449c"/>
    <p:sldId xmlns:r="http://schemas.openxmlformats.org/officeDocument/2006/relationships" id="260" r:id="Racfb4309acc04694"/>
    <p:sldId xmlns:r="http://schemas.openxmlformats.org/officeDocument/2006/relationships" id="261" r:id="Rff27f1eeed16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ed8f1a47446a9" /><Relationship Type="http://schemas.openxmlformats.org/officeDocument/2006/relationships/slide" Target="/ppt/slides/slide1.xml" Id="R01165e8a57e84b21" /><Relationship Type="http://schemas.openxmlformats.org/officeDocument/2006/relationships/slide" Target="/ppt/slides/slide2.xml" Id="R6b9adec1e63c48f4" /><Relationship Type="http://schemas.openxmlformats.org/officeDocument/2006/relationships/slide" Target="/ppt/slides/slide3.xml" Id="R43d8dc88075641a0" /><Relationship Type="http://schemas.openxmlformats.org/officeDocument/2006/relationships/slide" Target="/ppt/slides/slide4.xml" Id="Rba1600cac31c449c" /><Relationship Type="http://schemas.openxmlformats.org/officeDocument/2006/relationships/slide" Target="/ppt/slides/slide5.xml" Id="Racfb4309acc04694" /><Relationship Type="http://schemas.openxmlformats.org/officeDocument/2006/relationships/slide" Target="/ppt/slides/slide6.xml" Id="Rff27f1eeed16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8c2095775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2898598784281" /><Relationship Type="http://schemas.openxmlformats.org/officeDocument/2006/relationships/theme" Target="/ppt/slideMasters/theme/theme1.xml" Id="Re33064f9c657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9289859878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608f153474a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98f80d24d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8d9ef855a44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6bc7b8c7c42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02e802abb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2212e7aa9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STIFTELSEN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−5 040 019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288 291 588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2 134 847 474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2 194 591 491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