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a47f0dd7804a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478e5c01374aaa"/>
  </p:sldMasterIdLst>
  <p:sldIdLst>
    <p:sldId xmlns:r="http://schemas.openxmlformats.org/officeDocument/2006/relationships" id="256" r:id="Rd4c1740cb8344341"/>
    <p:sldId xmlns:r="http://schemas.openxmlformats.org/officeDocument/2006/relationships" id="257" r:id="R56d36137c95c4c9a"/>
    <p:sldId xmlns:r="http://schemas.openxmlformats.org/officeDocument/2006/relationships" id="258" r:id="R62dfba29352d417f"/>
    <p:sldId xmlns:r="http://schemas.openxmlformats.org/officeDocument/2006/relationships" id="259" r:id="R52272cb292994fd1"/>
    <p:sldId xmlns:r="http://schemas.openxmlformats.org/officeDocument/2006/relationships" id="260" r:id="Rb55c52f4d64e4a12"/>
    <p:sldId xmlns:r="http://schemas.openxmlformats.org/officeDocument/2006/relationships" id="261" r:id="R99f714ab8a654e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478e5c01374aaa" /><Relationship Type="http://schemas.openxmlformats.org/officeDocument/2006/relationships/slide" Target="/ppt/slides/slide1.xml" Id="Rd4c1740cb8344341" /><Relationship Type="http://schemas.openxmlformats.org/officeDocument/2006/relationships/slide" Target="/ppt/slides/slide2.xml" Id="R56d36137c95c4c9a" /><Relationship Type="http://schemas.openxmlformats.org/officeDocument/2006/relationships/slide" Target="/ppt/slides/slide3.xml" Id="R62dfba29352d417f" /><Relationship Type="http://schemas.openxmlformats.org/officeDocument/2006/relationships/slide" Target="/ppt/slides/slide4.xml" Id="R52272cb292994fd1" /><Relationship Type="http://schemas.openxmlformats.org/officeDocument/2006/relationships/slide" Target="/ppt/slides/slide5.xml" Id="Rb55c52f4d64e4a12" /><Relationship Type="http://schemas.openxmlformats.org/officeDocument/2006/relationships/slide" Target="/ppt/slides/slide6.xml" Id="R99f714ab8a654e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22acb3541b4f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f07549c4c44ed" /><Relationship Type="http://schemas.openxmlformats.org/officeDocument/2006/relationships/theme" Target="/ppt/slideMasters/theme/theme1.xml" Id="R885bd055e8bb46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5f07549c4c44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e4bc3b1d242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c9d24038b47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96841436a4e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82d0c6aa54d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e1f05885a42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756b5fd5b49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SPAREBANK1STIFTELSEN HALDEN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SPAREBANK1STIFTELSEN HALDEN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109 301 286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60 588 988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60 588 988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592 495 985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628 164 930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Wiels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post@sparebankstiftelsenhalden.no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www.sparebankstiftelsenhalden.no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997 534 484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