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a3dcb348b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98a4c929445ef"/>
  </p:sldMasterIdLst>
  <p:sldIdLst>
    <p:sldId xmlns:r="http://schemas.openxmlformats.org/officeDocument/2006/relationships" id="256" r:id="R9168c465cd1f4be2"/>
    <p:sldId xmlns:r="http://schemas.openxmlformats.org/officeDocument/2006/relationships" id="257" r:id="R5d96a647088845d0"/>
    <p:sldId xmlns:r="http://schemas.openxmlformats.org/officeDocument/2006/relationships" id="258" r:id="R85c6047fb46f4878"/>
    <p:sldId xmlns:r="http://schemas.openxmlformats.org/officeDocument/2006/relationships" id="259" r:id="R266a4d0274fb439d"/>
    <p:sldId xmlns:r="http://schemas.openxmlformats.org/officeDocument/2006/relationships" id="260" r:id="Ra2ddacb7d1594e85"/>
    <p:sldId xmlns:r="http://schemas.openxmlformats.org/officeDocument/2006/relationships" id="261" r:id="R1fb7bcae019b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98a4c929445ef" /><Relationship Type="http://schemas.openxmlformats.org/officeDocument/2006/relationships/slide" Target="/ppt/slides/slide1.xml" Id="R9168c465cd1f4be2" /><Relationship Type="http://schemas.openxmlformats.org/officeDocument/2006/relationships/slide" Target="/ppt/slides/slide2.xml" Id="R5d96a647088845d0" /><Relationship Type="http://schemas.openxmlformats.org/officeDocument/2006/relationships/slide" Target="/ppt/slides/slide3.xml" Id="R85c6047fb46f4878" /><Relationship Type="http://schemas.openxmlformats.org/officeDocument/2006/relationships/slide" Target="/ppt/slides/slide4.xml" Id="R266a4d0274fb439d" /><Relationship Type="http://schemas.openxmlformats.org/officeDocument/2006/relationships/slide" Target="/ppt/slides/slide5.xml" Id="Ra2ddacb7d1594e85" /><Relationship Type="http://schemas.openxmlformats.org/officeDocument/2006/relationships/slide" Target="/ppt/slides/slide6.xml" Id="R1fb7bcae019b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b72551d15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5621eb3da4cff" /><Relationship Type="http://schemas.openxmlformats.org/officeDocument/2006/relationships/theme" Target="/ppt/slideMasters/theme/theme1.xml" Id="Rcf7b81e1bd8e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5621eb3da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0d3da92d0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9dcbca70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67b6a1c0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daadf7109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a3ba7b108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39e3b16a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HARDANGER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139 410 245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977 188 916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1 014 172 036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5782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