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ee806074b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4a989558045f0"/>
  </p:sldMasterIdLst>
  <p:sldIdLst>
    <p:sldId xmlns:r="http://schemas.openxmlformats.org/officeDocument/2006/relationships" id="256" r:id="R7450c8275a5b4eda"/>
    <p:sldId xmlns:r="http://schemas.openxmlformats.org/officeDocument/2006/relationships" id="257" r:id="Re49c52f80adc49f4"/>
    <p:sldId xmlns:r="http://schemas.openxmlformats.org/officeDocument/2006/relationships" id="258" r:id="R9918f32b9aeb4c10"/>
    <p:sldId xmlns:r="http://schemas.openxmlformats.org/officeDocument/2006/relationships" id="259" r:id="R8cb2a84a42734125"/>
    <p:sldId xmlns:r="http://schemas.openxmlformats.org/officeDocument/2006/relationships" id="260" r:id="R29a3fd81339b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4a989558045f0" /><Relationship Type="http://schemas.openxmlformats.org/officeDocument/2006/relationships/slide" Target="/ppt/slides/slide1.xml" Id="R7450c8275a5b4eda" /><Relationship Type="http://schemas.openxmlformats.org/officeDocument/2006/relationships/slide" Target="/ppt/slides/slide2.xml" Id="Re49c52f80adc49f4" /><Relationship Type="http://schemas.openxmlformats.org/officeDocument/2006/relationships/slide" Target="/ppt/slides/slide3.xml" Id="R9918f32b9aeb4c10" /><Relationship Type="http://schemas.openxmlformats.org/officeDocument/2006/relationships/slide" Target="/ppt/slides/slide4.xml" Id="R8cb2a84a42734125" /><Relationship Type="http://schemas.openxmlformats.org/officeDocument/2006/relationships/slide" Target="/ppt/slides/slide5.xml" Id="R29a3fd81339b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c2c047cf2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96ab8b974ffd" /><Relationship Type="http://schemas.openxmlformats.org/officeDocument/2006/relationships/theme" Target="/ppt/slideMasters/theme/theme1.xml" Id="Re7a026fa3e3c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1196ab8b97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f24976f3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a0db7779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b7b23a4c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08fac79f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489c53f5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