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439cc0ce0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8c064b8944d27"/>
  </p:sldMasterIdLst>
  <p:sldIdLst>
    <p:sldId xmlns:r="http://schemas.openxmlformats.org/officeDocument/2006/relationships" id="256" r:id="R247b0e80fe7e41be"/>
    <p:sldId xmlns:r="http://schemas.openxmlformats.org/officeDocument/2006/relationships" id="257" r:id="Ra267e907038b4782"/>
    <p:sldId xmlns:r="http://schemas.openxmlformats.org/officeDocument/2006/relationships" id="258" r:id="Rbfcf4ed2410f4386"/>
    <p:sldId xmlns:r="http://schemas.openxmlformats.org/officeDocument/2006/relationships" id="259" r:id="Re29485f5d291458c"/>
    <p:sldId xmlns:r="http://schemas.openxmlformats.org/officeDocument/2006/relationships" id="260" r:id="Re8f85842f3ac4744"/>
    <p:sldId xmlns:r="http://schemas.openxmlformats.org/officeDocument/2006/relationships" id="261" r:id="R88fa648fb54140c6"/>
    <p:sldId xmlns:r="http://schemas.openxmlformats.org/officeDocument/2006/relationships" id="262" r:id="R926a0fba26b5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8c064b8944d27" /><Relationship Type="http://schemas.openxmlformats.org/officeDocument/2006/relationships/slide" Target="/ppt/slides/slide1.xml" Id="R247b0e80fe7e41be" /><Relationship Type="http://schemas.openxmlformats.org/officeDocument/2006/relationships/slide" Target="/ppt/slides/slide2.xml" Id="Ra267e907038b4782" /><Relationship Type="http://schemas.openxmlformats.org/officeDocument/2006/relationships/slide" Target="/ppt/slides/slide3.xml" Id="Rbfcf4ed2410f4386" /><Relationship Type="http://schemas.openxmlformats.org/officeDocument/2006/relationships/slide" Target="/ppt/slides/slide4.xml" Id="Re29485f5d291458c" /><Relationship Type="http://schemas.openxmlformats.org/officeDocument/2006/relationships/slide" Target="/ppt/slides/slide5.xml" Id="Re8f85842f3ac4744" /><Relationship Type="http://schemas.openxmlformats.org/officeDocument/2006/relationships/slide" Target="/ppt/slides/slide6.xml" Id="R88fa648fb54140c6" /><Relationship Type="http://schemas.openxmlformats.org/officeDocument/2006/relationships/slide" Target="/ppt/slides/slide7.xml" Id="R926a0fba26b5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bf9637123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339fcf1f54e97" /><Relationship Type="http://schemas.openxmlformats.org/officeDocument/2006/relationships/theme" Target="/ppt/slideMasters/theme/theme1.xml" Id="Rce1f95e920e4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339fcf1f5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619f1fff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6bb9e4dea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63c55a29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7f65455a4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c9af413c8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ce2c9c52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56a945dbf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