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a35e808bfa4a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c81b16a5fe4f41"/>
  </p:sldMasterIdLst>
  <p:sldIdLst>
    <p:sldId xmlns:r="http://schemas.openxmlformats.org/officeDocument/2006/relationships" id="256" r:id="R452726293c904062"/>
    <p:sldId xmlns:r="http://schemas.openxmlformats.org/officeDocument/2006/relationships" id="257" r:id="R76b5c3c996a447ff"/>
    <p:sldId xmlns:r="http://schemas.openxmlformats.org/officeDocument/2006/relationships" id="258" r:id="Rb82cacbeb32a4cd1"/>
    <p:sldId xmlns:r="http://schemas.openxmlformats.org/officeDocument/2006/relationships" id="259" r:id="R476b1f370eda4cff"/>
    <p:sldId xmlns:r="http://schemas.openxmlformats.org/officeDocument/2006/relationships" id="260" r:id="Ra2a6df1cdbaf4b58"/>
    <p:sldId xmlns:r="http://schemas.openxmlformats.org/officeDocument/2006/relationships" id="261" r:id="Ra3ede9e7a66b46c4"/>
    <p:sldId xmlns:r="http://schemas.openxmlformats.org/officeDocument/2006/relationships" id="262" r:id="Re386b1cf37b045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81b16a5fe4f41" /><Relationship Type="http://schemas.openxmlformats.org/officeDocument/2006/relationships/slide" Target="/ppt/slides/slide1.xml" Id="R452726293c904062" /><Relationship Type="http://schemas.openxmlformats.org/officeDocument/2006/relationships/slide" Target="/ppt/slides/slide2.xml" Id="R76b5c3c996a447ff" /><Relationship Type="http://schemas.openxmlformats.org/officeDocument/2006/relationships/slide" Target="/ppt/slides/slide3.xml" Id="Rb82cacbeb32a4cd1" /><Relationship Type="http://schemas.openxmlformats.org/officeDocument/2006/relationships/slide" Target="/ppt/slides/slide4.xml" Id="R476b1f370eda4cff" /><Relationship Type="http://schemas.openxmlformats.org/officeDocument/2006/relationships/slide" Target="/ppt/slides/slide5.xml" Id="Ra2a6df1cdbaf4b58" /><Relationship Type="http://schemas.openxmlformats.org/officeDocument/2006/relationships/slide" Target="/ppt/slides/slide6.xml" Id="Ra3ede9e7a66b46c4" /><Relationship Type="http://schemas.openxmlformats.org/officeDocument/2006/relationships/slide" Target="/ppt/slides/slide7.xml" Id="Re386b1cf37b045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f32e251ed44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37bec1e8f42c7" /><Relationship Type="http://schemas.openxmlformats.org/officeDocument/2006/relationships/theme" Target="/ppt/slideMasters/theme/theme1.xml" Id="R2ed8b4f5bd9649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f37bec1e8f42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c3c4231a647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bbe7b23984c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cbb09fdab42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e8ecf16d945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40e81c40a45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4039c3c294b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c8754cc7c40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YBIN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YBIN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14 093 260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15 067 491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Y-BIN INTERNATIONAL AS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JOJO STEUERBERATUNGSGES. MBH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ALEXANDRE WEGENER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SVANTE HASENMÜLLER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Bleikeråsen 174A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ch@ybin.no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www.ybin.no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997 586 484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