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59865acb2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b49242c58479b"/>
  </p:sldMasterIdLst>
  <p:sldIdLst>
    <p:sldId xmlns:r="http://schemas.openxmlformats.org/officeDocument/2006/relationships" id="256" r:id="R0c4858dbcc344a6a"/>
    <p:sldId xmlns:r="http://schemas.openxmlformats.org/officeDocument/2006/relationships" id="257" r:id="Rd5e472d514d74cfb"/>
    <p:sldId xmlns:r="http://schemas.openxmlformats.org/officeDocument/2006/relationships" id="258" r:id="Rb4fe4cff712c4e22"/>
    <p:sldId xmlns:r="http://schemas.openxmlformats.org/officeDocument/2006/relationships" id="259" r:id="R85d4cb8fbc294513"/>
    <p:sldId xmlns:r="http://schemas.openxmlformats.org/officeDocument/2006/relationships" id="260" r:id="Rb563a3f686e54ce6"/>
    <p:sldId xmlns:r="http://schemas.openxmlformats.org/officeDocument/2006/relationships" id="261" r:id="Rb8b5fcc6bc6346a7"/>
    <p:sldId xmlns:r="http://schemas.openxmlformats.org/officeDocument/2006/relationships" id="262" r:id="Rdc1ee28a003f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b49242c58479b" /><Relationship Type="http://schemas.openxmlformats.org/officeDocument/2006/relationships/slide" Target="/ppt/slides/slide1.xml" Id="R0c4858dbcc344a6a" /><Relationship Type="http://schemas.openxmlformats.org/officeDocument/2006/relationships/slide" Target="/ppt/slides/slide2.xml" Id="Rd5e472d514d74cfb" /><Relationship Type="http://schemas.openxmlformats.org/officeDocument/2006/relationships/slide" Target="/ppt/slides/slide3.xml" Id="Rb4fe4cff712c4e22" /><Relationship Type="http://schemas.openxmlformats.org/officeDocument/2006/relationships/slide" Target="/ppt/slides/slide4.xml" Id="R85d4cb8fbc294513" /><Relationship Type="http://schemas.openxmlformats.org/officeDocument/2006/relationships/slide" Target="/ppt/slides/slide5.xml" Id="Rb563a3f686e54ce6" /><Relationship Type="http://schemas.openxmlformats.org/officeDocument/2006/relationships/slide" Target="/ppt/slides/slide6.xml" Id="Rb8b5fcc6bc6346a7" /><Relationship Type="http://schemas.openxmlformats.org/officeDocument/2006/relationships/slide" Target="/ppt/slides/slide7.xml" Id="Rdc1ee28a003f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ad1c8cb85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e4c3c2a841f2" /><Relationship Type="http://schemas.openxmlformats.org/officeDocument/2006/relationships/theme" Target="/ppt/slideMasters/theme/theme1.xml" Id="Rc23154f49eff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1e4c3c2a8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cba0eef10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e3c4b569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4404fe14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ce67c421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0ee3eaa4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2edc4645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bd7119ba2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