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8cb1d2e3f94b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ae66fa194a4d9c"/>
  </p:sldMasterIdLst>
  <p:sldIdLst>
    <p:sldId xmlns:r="http://schemas.openxmlformats.org/officeDocument/2006/relationships" id="256" r:id="Rc4e307cecda74e8e"/>
    <p:sldId xmlns:r="http://schemas.openxmlformats.org/officeDocument/2006/relationships" id="257" r:id="Rc5e1a24f4c8643ab"/>
    <p:sldId xmlns:r="http://schemas.openxmlformats.org/officeDocument/2006/relationships" id="258" r:id="Ra0c7d2d5c1b14213"/>
    <p:sldId xmlns:r="http://schemas.openxmlformats.org/officeDocument/2006/relationships" id="259" r:id="R8423cfca976e4ca9"/>
    <p:sldId xmlns:r="http://schemas.openxmlformats.org/officeDocument/2006/relationships" id="260" r:id="R520129e05e5e4ff4"/>
    <p:sldId xmlns:r="http://schemas.openxmlformats.org/officeDocument/2006/relationships" id="261" r:id="R8106eb54caf04624"/>
    <p:sldId xmlns:r="http://schemas.openxmlformats.org/officeDocument/2006/relationships" id="262" r:id="R690c3e2f8bf04a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e66fa194a4d9c" /><Relationship Type="http://schemas.openxmlformats.org/officeDocument/2006/relationships/slide" Target="/ppt/slides/slide1.xml" Id="Rc4e307cecda74e8e" /><Relationship Type="http://schemas.openxmlformats.org/officeDocument/2006/relationships/slide" Target="/ppt/slides/slide2.xml" Id="Rc5e1a24f4c8643ab" /><Relationship Type="http://schemas.openxmlformats.org/officeDocument/2006/relationships/slide" Target="/ppt/slides/slide3.xml" Id="Ra0c7d2d5c1b14213" /><Relationship Type="http://schemas.openxmlformats.org/officeDocument/2006/relationships/slide" Target="/ppt/slides/slide4.xml" Id="R8423cfca976e4ca9" /><Relationship Type="http://schemas.openxmlformats.org/officeDocument/2006/relationships/slide" Target="/ppt/slides/slide5.xml" Id="R520129e05e5e4ff4" /><Relationship Type="http://schemas.openxmlformats.org/officeDocument/2006/relationships/slide" Target="/ppt/slides/slide6.xml" Id="R8106eb54caf04624" /><Relationship Type="http://schemas.openxmlformats.org/officeDocument/2006/relationships/slide" Target="/ppt/slides/slide7.xml" Id="R690c3e2f8bf04a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e59fa502f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76d31333240c5" /><Relationship Type="http://schemas.openxmlformats.org/officeDocument/2006/relationships/theme" Target="/ppt/slideMasters/theme/theme1.xml" Id="R87664c5acf87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f76d313332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f52965d4144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ee308a161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e9e7babf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1b5802c44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d11b0580f4f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f67c348a14b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91c47a4834c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 HELGELAND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 HELGELAND AS ble etablert [år] og holder til i Sømna.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4 430 953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VEDAL GRØTTHEIM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8920 Sømna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ogrottheim@aim.com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997 596 420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 HELGELAND AS</a:t>
            </a:r>
          </a:p>
        </p:txBody>
      </p:sp>
    </p:spTree>
  </p:cSld>
  <p:clrMapOvr>
    <a:masterClrMapping xmlns:a="http://schemas.openxmlformats.org/drawingml/2006/main"/>
  </p:clrMapOvr>
</p:sld>
</file>