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9f53ee2ace45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961217db2d49fc"/>
  </p:sldMasterIdLst>
  <p:sldIdLst>
    <p:sldId xmlns:r="http://schemas.openxmlformats.org/officeDocument/2006/relationships" id="256" r:id="R24fb91ba71234c4a"/>
    <p:sldId xmlns:r="http://schemas.openxmlformats.org/officeDocument/2006/relationships" id="257" r:id="R6096db45b85e41c2"/>
    <p:sldId xmlns:r="http://schemas.openxmlformats.org/officeDocument/2006/relationships" id="258" r:id="Rc46b66a54aa64439"/>
    <p:sldId xmlns:r="http://schemas.openxmlformats.org/officeDocument/2006/relationships" id="259" r:id="Rfff9461b9b3d49f5"/>
    <p:sldId xmlns:r="http://schemas.openxmlformats.org/officeDocument/2006/relationships" id="260" r:id="R494a1fa71de543bc"/>
    <p:sldId xmlns:r="http://schemas.openxmlformats.org/officeDocument/2006/relationships" id="261" r:id="Rd64733a492634398"/>
    <p:sldId xmlns:r="http://schemas.openxmlformats.org/officeDocument/2006/relationships" id="262" r:id="Ra7ada1f1cd5944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61217db2d49fc" /><Relationship Type="http://schemas.openxmlformats.org/officeDocument/2006/relationships/slide" Target="/ppt/slides/slide1.xml" Id="R24fb91ba71234c4a" /><Relationship Type="http://schemas.openxmlformats.org/officeDocument/2006/relationships/slide" Target="/ppt/slides/slide2.xml" Id="R6096db45b85e41c2" /><Relationship Type="http://schemas.openxmlformats.org/officeDocument/2006/relationships/slide" Target="/ppt/slides/slide3.xml" Id="Rc46b66a54aa64439" /><Relationship Type="http://schemas.openxmlformats.org/officeDocument/2006/relationships/slide" Target="/ppt/slides/slide4.xml" Id="Rfff9461b9b3d49f5" /><Relationship Type="http://schemas.openxmlformats.org/officeDocument/2006/relationships/slide" Target="/ppt/slides/slide5.xml" Id="R494a1fa71de543bc" /><Relationship Type="http://schemas.openxmlformats.org/officeDocument/2006/relationships/slide" Target="/ppt/slides/slide6.xml" Id="Rd64733a492634398" /><Relationship Type="http://schemas.openxmlformats.org/officeDocument/2006/relationships/slide" Target="/ppt/slides/slide7.xml" Id="Ra7ada1f1cd5944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0b4cd00db43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2287d598f45d7" /><Relationship Type="http://schemas.openxmlformats.org/officeDocument/2006/relationships/theme" Target="/ppt/slideMasters/theme/theme1.xml" Id="Rae0af23ae41542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b2287d598f45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a7ea095c541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5059ac6b341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b83fe19e449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30cfc1e2544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c03c54dc14f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3384a58ab40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53b716d9344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NERO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NERO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1 411 333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2 383 432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ANTHEA CHRISTINA BARRANCO ARFF-PETTERSEN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A. Pihls gate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anthea_christina@hotmail.com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997 603 222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NERO CAPITAL AS</a:t>
            </a:r>
          </a:p>
        </p:txBody>
      </p:sp>
    </p:spTree>
  </p:cSld>
  <p:clrMapOvr>
    <a:masterClrMapping xmlns:a="http://schemas.openxmlformats.org/drawingml/2006/main"/>
  </p:clrMapOvr>
</p:sld>
</file>