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9b7ff0508a4c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3c0d2e5f4f44d8"/>
  </p:sldMasterIdLst>
  <p:sldIdLst>
    <p:sldId xmlns:r="http://schemas.openxmlformats.org/officeDocument/2006/relationships" id="256" r:id="R2c78a40710534c2a"/>
    <p:sldId xmlns:r="http://schemas.openxmlformats.org/officeDocument/2006/relationships" id="257" r:id="Ra7f0b455d0054c92"/>
    <p:sldId xmlns:r="http://schemas.openxmlformats.org/officeDocument/2006/relationships" id="258" r:id="R1773662a872843b5"/>
    <p:sldId xmlns:r="http://schemas.openxmlformats.org/officeDocument/2006/relationships" id="259" r:id="Ra42f62ae4e8d4783"/>
    <p:sldId xmlns:r="http://schemas.openxmlformats.org/officeDocument/2006/relationships" id="260" r:id="Rbf1c47f71e184e3b"/>
    <p:sldId xmlns:r="http://schemas.openxmlformats.org/officeDocument/2006/relationships" id="261" r:id="R58bdf9a7c8de4400"/>
    <p:sldId xmlns:r="http://schemas.openxmlformats.org/officeDocument/2006/relationships" id="262" r:id="R4c417fa457564f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3c0d2e5f4f44d8" /><Relationship Type="http://schemas.openxmlformats.org/officeDocument/2006/relationships/slide" Target="/ppt/slides/slide1.xml" Id="R2c78a40710534c2a" /><Relationship Type="http://schemas.openxmlformats.org/officeDocument/2006/relationships/slide" Target="/ppt/slides/slide2.xml" Id="Ra7f0b455d0054c92" /><Relationship Type="http://schemas.openxmlformats.org/officeDocument/2006/relationships/slide" Target="/ppt/slides/slide3.xml" Id="R1773662a872843b5" /><Relationship Type="http://schemas.openxmlformats.org/officeDocument/2006/relationships/slide" Target="/ppt/slides/slide4.xml" Id="Ra42f62ae4e8d4783" /><Relationship Type="http://schemas.openxmlformats.org/officeDocument/2006/relationships/slide" Target="/ppt/slides/slide5.xml" Id="Rbf1c47f71e184e3b" /><Relationship Type="http://schemas.openxmlformats.org/officeDocument/2006/relationships/slide" Target="/ppt/slides/slide6.xml" Id="R58bdf9a7c8de4400" /><Relationship Type="http://schemas.openxmlformats.org/officeDocument/2006/relationships/slide" Target="/ppt/slides/slide7.xml" Id="R4c417fa457564f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7360b9344349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9dd12f5fb4190" /><Relationship Type="http://schemas.openxmlformats.org/officeDocument/2006/relationships/theme" Target="/ppt/slideMasters/theme/theme1.xml" Id="Reddf27741c7848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e9dd12f5fb41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6fdbac34547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08a26362c46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b4c9a2a214e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e2174ad934f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39dfbed1847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6af6f32f548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5877d86d34d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JAAH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JAAH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608 424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8 880 119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8 887 597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JONNY ÅLGÅRD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997 670 884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JAAH INVEST AS</a:t>
            </a:r>
          </a:p>
        </p:txBody>
      </p:sp>
    </p:spTree>
  </p:cSld>
  <p:clrMapOvr>
    <a:masterClrMapping xmlns:a="http://schemas.openxmlformats.org/drawingml/2006/main"/>
  </p:clrMapOvr>
</p:sld>
</file>