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f6d746717d83478b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fee89b37b14c4f54"/>
  </p:sldMasterIdLst>
  <p:sldIdLst>
    <p:sldId xmlns:r="http://schemas.openxmlformats.org/officeDocument/2006/relationships" id="256" r:id="Ref17e5864df04a94"/>
    <p:sldId xmlns:r="http://schemas.openxmlformats.org/officeDocument/2006/relationships" id="257" r:id="R49251e804f43475b"/>
    <p:sldId xmlns:r="http://schemas.openxmlformats.org/officeDocument/2006/relationships" id="258" r:id="R9e65801ad41d40c7"/>
    <p:sldId xmlns:r="http://schemas.openxmlformats.org/officeDocument/2006/relationships" id="259" r:id="Rbea69062b473441d"/>
    <p:sldId xmlns:r="http://schemas.openxmlformats.org/officeDocument/2006/relationships" id="260" r:id="Rf0fa0d6118534693"/>
    <p:sldId xmlns:r="http://schemas.openxmlformats.org/officeDocument/2006/relationships" id="261" r:id="R899d9109b2e64a1d"/>
    <p:sldId xmlns:r="http://schemas.openxmlformats.org/officeDocument/2006/relationships" id="262" r:id="R8c39b4a4003547aa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ee89b37b14c4f54" /><Relationship Type="http://schemas.openxmlformats.org/officeDocument/2006/relationships/slide" Target="/ppt/slides/slide1.xml" Id="Ref17e5864df04a94" /><Relationship Type="http://schemas.openxmlformats.org/officeDocument/2006/relationships/slide" Target="/ppt/slides/slide2.xml" Id="R49251e804f43475b" /><Relationship Type="http://schemas.openxmlformats.org/officeDocument/2006/relationships/slide" Target="/ppt/slides/slide3.xml" Id="R9e65801ad41d40c7" /><Relationship Type="http://schemas.openxmlformats.org/officeDocument/2006/relationships/slide" Target="/ppt/slides/slide4.xml" Id="Rbea69062b473441d" /><Relationship Type="http://schemas.openxmlformats.org/officeDocument/2006/relationships/slide" Target="/ppt/slides/slide5.xml" Id="Rf0fa0d6118534693" /><Relationship Type="http://schemas.openxmlformats.org/officeDocument/2006/relationships/slide" Target="/ppt/slides/slide6.xml" Id="R899d9109b2e64a1d" /><Relationship Type="http://schemas.openxmlformats.org/officeDocument/2006/relationships/slide" Target="/ppt/slides/slide7.xml" Id="R8c39b4a4003547aa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83aa04f718c4135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13a9b3f39654be2" /><Relationship Type="http://schemas.openxmlformats.org/officeDocument/2006/relationships/theme" Target="/ppt/slideMasters/theme/theme1.xml" Id="Rf6ea6048c5f64a01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513a9b3f39654be2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cc49133604b48ef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bcacd2af7ea42fb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991908edfd44d10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e0d01daf35d40d2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2c7582ed6894049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86f797754344362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d453cd7139e4582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AAAH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AAAH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AAAH INVEST AS ble etablert [år] og holder til i Sandnes.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AAAH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AAAH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AAAH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−27 335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400 432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9 728 294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10 030 279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AAAH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AGATHE ALEXANDRIA ÅLGÅRD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AAAH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Bedriftsveien 21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4313 Sandnes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997 671 589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AAAH INVEST AS</a:t>
            </a:r>
          </a:p>
        </p:txBody>
      </p:sp>
    </p:spTree>
  </p:cSld>
  <p:clrMapOvr>
    <a:masterClrMapping xmlns:a="http://schemas.openxmlformats.org/drawingml/2006/main"/>
  </p:clrMapOvr>
</p:sld>
</file>