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f972924d5b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7f57dab7074800"/>
  </p:sldMasterIdLst>
  <p:sldIdLst>
    <p:sldId xmlns:r="http://schemas.openxmlformats.org/officeDocument/2006/relationships" id="256" r:id="Re17c31dde9d047e1"/>
    <p:sldId xmlns:r="http://schemas.openxmlformats.org/officeDocument/2006/relationships" id="257" r:id="Rb8d909d8745a418a"/>
    <p:sldId xmlns:r="http://schemas.openxmlformats.org/officeDocument/2006/relationships" id="258" r:id="R168f44e017864f91"/>
    <p:sldId xmlns:r="http://schemas.openxmlformats.org/officeDocument/2006/relationships" id="259" r:id="R1376bd97b84f40cb"/>
    <p:sldId xmlns:r="http://schemas.openxmlformats.org/officeDocument/2006/relationships" id="260" r:id="R35fc5143b518434d"/>
    <p:sldId xmlns:r="http://schemas.openxmlformats.org/officeDocument/2006/relationships" id="261" r:id="Rf9f88018c4054cef"/>
    <p:sldId xmlns:r="http://schemas.openxmlformats.org/officeDocument/2006/relationships" id="262" r:id="Rac7f6486fa1943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f57dab7074800" /><Relationship Type="http://schemas.openxmlformats.org/officeDocument/2006/relationships/slide" Target="/ppt/slides/slide1.xml" Id="Re17c31dde9d047e1" /><Relationship Type="http://schemas.openxmlformats.org/officeDocument/2006/relationships/slide" Target="/ppt/slides/slide2.xml" Id="Rb8d909d8745a418a" /><Relationship Type="http://schemas.openxmlformats.org/officeDocument/2006/relationships/slide" Target="/ppt/slides/slide3.xml" Id="R168f44e017864f91" /><Relationship Type="http://schemas.openxmlformats.org/officeDocument/2006/relationships/slide" Target="/ppt/slides/slide4.xml" Id="R1376bd97b84f40cb" /><Relationship Type="http://schemas.openxmlformats.org/officeDocument/2006/relationships/slide" Target="/ppt/slides/slide5.xml" Id="R35fc5143b518434d" /><Relationship Type="http://schemas.openxmlformats.org/officeDocument/2006/relationships/slide" Target="/ppt/slides/slide6.xml" Id="Rf9f88018c4054cef" /><Relationship Type="http://schemas.openxmlformats.org/officeDocument/2006/relationships/slide" Target="/ppt/slides/slide7.xml" Id="Rac7f6486fa1943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ef5d467b64e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fefc0dc4e4f0d" /><Relationship Type="http://schemas.openxmlformats.org/officeDocument/2006/relationships/theme" Target="/ppt/slideMasters/theme/theme1.xml" Id="R756e6e95a4bf4a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5fefc0dc4e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117ec77cf4e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2ffe78ecb46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34f49ec4d47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82f5ce9794c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42713c2084b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c735160b743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5015d77cc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TAAH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391 279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9 113 920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9 369 841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TOLLAK ÅLGÅRD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997 671 619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TAAH INVEST AS</a:t>
            </a:r>
          </a:p>
        </p:txBody>
      </p:sp>
    </p:spTree>
  </p:cSld>
  <p:clrMapOvr>
    <a:masterClrMapping xmlns:a="http://schemas.openxmlformats.org/drawingml/2006/main"/>
  </p:clrMapOvr>
</p:sld>
</file>