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cf833d04d9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183f1050f44fa5"/>
  </p:sldMasterIdLst>
  <p:sldIdLst>
    <p:sldId xmlns:r="http://schemas.openxmlformats.org/officeDocument/2006/relationships" id="256" r:id="Rb48621a6faa34167"/>
    <p:sldId xmlns:r="http://schemas.openxmlformats.org/officeDocument/2006/relationships" id="257" r:id="R92d9ac4e84b74665"/>
    <p:sldId xmlns:r="http://schemas.openxmlformats.org/officeDocument/2006/relationships" id="258" r:id="Ra1ade683182e457a"/>
    <p:sldId xmlns:r="http://schemas.openxmlformats.org/officeDocument/2006/relationships" id="259" r:id="R656d2fe19fe145a5"/>
    <p:sldId xmlns:r="http://schemas.openxmlformats.org/officeDocument/2006/relationships" id="260" r:id="R9661219b4a50477f"/>
    <p:sldId xmlns:r="http://schemas.openxmlformats.org/officeDocument/2006/relationships" id="261" r:id="Rbb05eb4fceca45c9"/>
    <p:sldId xmlns:r="http://schemas.openxmlformats.org/officeDocument/2006/relationships" id="262" r:id="Rf9b193547963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83f1050f44fa5" /><Relationship Type="http://schemas.openxmlformats.org/officeDocument/2006/relationships/slide" Target="/ppt/slides/slide1.xml" Id="Rb48621a6faa34167" /><Relationship Type="http://schemas.openxmlformats.org/officeDocument/2006/relationships/slide" Target="/ppt/slides/slide2.xml" Id="R92d9ac4e84b74665" /><Relationship Type="http://schemas.openxmlformats.org/officeDocument/2006/relationships/slide" Target="/ppt/slides/slide3.xml" Id="Ra1ade683182e457a" /><Relationship Type="http://schemas.openxmlformats.org/officeDocument/2006/relationships/slide" Target="/ppt/slides/slide4.xml" Id="R656d2fe19fe145a5" /><Relationship Type="http://schemas.openxmlformats.org/officeDocument/2006/relationships/slide" Target="/ppt/slides/slide5.xml" Id="R9661219b4a50477f" /><Relationship Type="http://schemas.openxmlformats.org/officeDocument/2006/relationships/slide" Target="/ppt/slides/slide6.xml" Id="Rbb05eb4fceca45c9" /><Relationship Type="http://schemas.openxmlformats.org/officeDocument/2006/relationships/slide" Target="/ppt/slides/slide7.xml" Id="Rf9b193547963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54955a526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8aa46e5d34879" /><Relationship Type="http://schemas.openxmlformats.org/officeDocument/2006/relationships/theme" Target="/ppt/slideMasters/theme/theme1.xml" Id="R71c302126873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8aa46e5d3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8416f18c649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a617d3299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8b79126684a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b690e49084f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320068bd04b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e8279e0e047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b971625fb4f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BAAH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8 503 524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8 880 824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BERTHA LOUISE OBERHARDT ÅLGÅRD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997 675 738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