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4db933cc684f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707e5b37f94496"/>
  </p:sldMasterIdLst>
  <p:sldIdLst>
    <p:sldId xmlns:r="http://schemas.openxmlformats.org/officeDocument/2006/relationships" id="256" r:id="R07bacfbb39824df9"/>
    <p:sldId xmlns:r="http://schemas.openxmlformats.org/officeDocument/2006/relationships" id="257" r:id="Rbba6ea8cfc974dfc"/>
    <p:sldId xmlns:r="http://schemas.openxmlformats.org/officeDocument/2006/relationships" id="258" r:id="Redbd9fec998e43f7"/>
    <p:sldId xmlns:r="http://schemas.openxmlformats.org/officeDocument/2006/relationships" id="259" r:id="Ra7d6132d01714cd5"/>
    <p:sldId xmlns:r="http://schemas.openxmlformats.org/officeDocument/2006/relationships" id="260" r:id="R09c258a52e264d09"/>
    <p:sldId xmlns:r="http://schemas.openxmlformats.org/officeDocument/2006/relationships" id="261" r:id="R6242b4b38a194bad"/>
    <p:sldId xmlns:r="http://schemas.openxmlformats.org/officeDocument/2006/relationships" id="262" r:id="Ra6fd6e8f14e042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07e5b37f94496" /><Relationship Type="http://schemas.openxmlformats.org/officeDocument/2006/relationships/slide" Target="/ppt/slides/slide1.xml" Id="R07bacfbb39824df9" /><Relationship Type="http://schemas.openxmlformats.org/officeDocument/2006/relationships/slide" Target="/ppt/slides/slide2.xml" Id="Rbba6ea8cfc974dfc" /><Relationship Type="http://schemas.openxmlformats.org/officeDocument/2006/relationships/slide" Target="/ppt/slides/slide3.xml" Id="Redbd9fec998e43f7" /><Relationship Type="http://schemas.openxmlformats.org/officeDocument/2006/relationships/slide" Target="/ppt/slides/slide4.xml" Id="Ra7d6132d01714cd5" /><Relationship Type="http://schemas.openxmlformats.org/officeDocument/2006/relationships/slide" Target="/ppt/slides/slide5.xml" Id="R09c258a52e264d09" /><Relationship Type="http://schemas.openxmlformats.org/officeDocument/2006/relationships/slide" Target="/ppt/slides/slide6.xml" Id="R6242b4b38a194bad" /><Relationship Type="http://schemas.openxmlformats.org/officeDocument/2006/relationships/slide" Target="/ppt/slides/slide7.xml" Id="Ra6fd6e8f14e042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d703e8398242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89de7fd7848dd" /><Relationship Type="http://schemas.openxmlformats.org/officeDocument/2006/relationships/theme" Target="/ppt/slideMasters/theme/theme1.xml" Id="R1343f1d2302e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589de7fd7848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6fee31e9948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e4253f64049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55826083544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359cb5252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15057a7ce40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1ab4769524b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7c2c081e04c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EAAH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EAAH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12 983 288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26 694 774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26 754 576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ÅLGÅRD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997 675 762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EAAH INVEST AS</a:t>
            </a:r>
          </a:p>
        </p:txBody>
      </p:sp>
    </p:spTree>
  </p:cSld>
  <p:clrMapOvr>
    <a:masterClrMapping xmlns:a="http://schemas.openxmlformats.org/drawingml/2006/main"/>
  </p:clrMapOvr>
</p:sld>
</file>