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e0a68dd08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ed6e9f6834aaf"/>
  </p:sldMasterIdLst>
  <p:sldIdLst>
    <p:sldId xmlns:r="http://schemas.openxmlformats.org/officeDocument/2006/relationships" id="256" r:id="Rc14f792cba5d44a0"/>
    <p:sldId xmlns:r="http://schemas.openxmlformats.org/officeDocument/2006/relationships" id="257" r:id="Rc617e5b92ad44196"/>
    <p:sldId xmlns:r="http://schemas.openxmlformats.org/officeDocument/2006/relationships" id="258" r:id="R4e2f7518b48746ca"/>
    <p:sldId xmlns:r="http://schemas.openxmlformats.org/officeDocument/2006/relationships" id="259" r:id="R0dc3eacb94a542d4"/>
    <p:sldId xmlns:r="http://schemas.openxmlformats.org/officeDocument/2006/relationships" id="260" r:id="Ra48d75293fe64303"/>
    <p:sldId xmlns:r="http://schemas.openxmlformats.org/officeDocument/2006/relationships" id="261" r:id="Rec8837a1b4854d9f"/>
    <p:sldId xmlns:r="http://schemas.openxmlformats.org/officeDocument/2006/relationships" id="262" r:id="R7564ca250434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ed6e9f6834aaf" /><Relationship Type="http://schemas.openxmlformats.org/officeDocument/2006/relationships/slide" Target="/ppt/slides/slide1.xml" Id="Rc14f792cba5d44a0" /><Relationship Type="http://schemas.openxmlformats.org/officeDocument/2006/relationships/slide" Target="/ppt/slides/slide2.xml" Id="Rc617e5b92ad44196" /><Relationship Type="http://schemas.openxmlformats.org/officeDocument/2006/relationships/slide" Target="/ppt/slides/slide3.xml" Id="R4e2f7518b48746ca" /><Relationship Type="http://schemas.openxmlformats.org/officeDocument/2006/relationships/slide" Target="/ppt/slides/slide4.xml" Id="R0dc3eacb94a542d4" /><Relationship Type="http://schemas.openxmlformats.org/officeDocument/2006/relationships/slide" Target="/ppt/slides/slide5.xml" Id="Ra48d75293fe64303" /><Relationship Type="http://schemas.openxmlformats.org/officeDocument/2006/relationships/slide" Target="/ppt/slides/slide6.xml" Id="Rec8837a1b4854d9f" /><Relationship Type="http://schemas.openxmlformats.org/officeDocument/2006/relationships/slide" Target="/ppt/slides/slide7.xml" Id="R7564ca250434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42f1fcd63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a09d26494578" /><Relationship Type="http://schemas.openxmlformats.org/officeDocument/2006/relationships/theme" Target="/ppt/slideMasters/theme/theme1.xml" Id="Rad547362ed15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2a09d2649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2332df838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1129ca2f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d3fec1cb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68f50c2c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4b1709926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d845bb00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502e7652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11 874 202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STEMO INVEST AS  –  63,4 %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 INVEST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15,4 %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Byggservice NØ, Parkveien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37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firmapost@byggserviceno.no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997 680 138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BNØ HOLDING AS</a:t>
            </a:r>
          </a:p>
        </p:txBody>
      </p:sp>
    </p:spTree>
  </p:cSld>
  <p:clrMapOvr>
    <a:masterClrMapping xmlns:a="http://schemas.openxmlformats.org/drawingml/2006/main"/>
  </p:clrMapOvr>
</p:sld>
</file>