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79164ffa5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8babdc9f943ff"/>
  </p:sldMasterIdLst>
  <p:sldIdLst>
    <p:sldId xmlns:r="http://schemas.openxmlformats.org/officeDocument/2006/relationships" id="256" r:id="R540152aba0e1429b"/>
    <p:sldId xmlns:r="http://schemas.openxmlformats.org/officeDocument/2006/relationships" id="257" r:id="R1da4542c84964032"/>
    <p:sldId xmlns:r="http://schemas.openxmlformats.org/officeDocument/2006/relationships" id="258" r:id="Rd6c74f2c47a0469b"/>
    <p:sldId xmlns:r="http://schemas.openxmlformats.org/officeDocument/2006/relationships" id="259" r:id="R17eba34500e44357"/>
    <p:sldId xmlns:r="http://schemas.openxmlformats.org/officeDocument/2006/relationships" id="260" r:id="Rd96d9e0985164b6f"/>
    <p:sldId xmlns:r="http://schemas.openxmlformats.org/officeDocument/2006/relationships" id="261" r:id="R176216d1802a43cf"/>
    <p:sldId xmlns:r="http://schemas.openxmlformats.org/officeDocument/2006/relationships" id="262" r:id="Ref7759b5fde3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8babdc9f943ff" /><Relationship Type="http://schemas.openxmlformats.org/officeDocument/2006/relationships/slide" Target="/ppt/slides/slide1.xml" Id="R540152aba0e1429b" /><Relationship Type="http://schemas.openxmlformats.org/officeDocument/2006/relationships/slide" Target="/ppt/slides/slide2.xml" Id="R1da4542c84964032" /><Relationship Type="http://schemas.openxmlformats.org/officeDocument/2006/relationships/slide" Target="/ppt/slides/slide3.xml" Id="Rd6c74f2c47a0469b" /><Relationship Type="http://schemas.openxmlformats.org/officeDocument/2006/relationships/slide" Target="/ppt/slides/slide4.xml" Id="R17eba34500e44357" /><Relationship Type="http://schemas.openxmlformats.org/officeDocument/2006/relationships/slide" Target="/ppt/slides/slide5.xml" Id="Rd96d9e0985164b6f" /><Relationship Type="http://schemas.openxmlformats.org/officeDocument/2006/relationships/slide" Target="/ppt/slides/slide6.xml" Id="R176216d1802a43cf" /><Relationship Type="http://schemas.openxmlformats.org/officeDocument/2006/relationships/slide" Target="/ppt/slides/slide7.xml" Id="Ref7759b5fde3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0dc43852a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b780e49143d8" /><Relationship Type="http://schemas.openxmlformats.org/officeDocument/2006/relationships/theme" Target="/ppt/slideMasters/theme/theme1.xml" Id="R860ffad1c4b2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2b780e491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09a62001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1117442c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8a6e88e7f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b47ae34e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f02cd908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caafa71e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9881c0d50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&amp; B NEDBERG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14 320 377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39 282 392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MAGNUS  –  56,9 %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BESSIE GADBORG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sverre@nedberg.as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997 701 399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