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a111a0329b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25c0e13f084b18"/>
  </p:sldMasterIdLst>
  <p:sldIdLst>
    <p:sldId xmlns:r="http://schemas.openxmlformats.org/officeDocument/2006/relationships" id="256" r:id="Rb3136739018f478b"/>
    <p:sldId xmlns:r="http://schemas.openxmlformats.org/officeDocument/2006/relationships" id="257" r:id="R2775792fa6ce4b1b"/>
    <p:sldId xmlns:r="http://schemas.openxmlformats.org/officeDocument/2006/relationships" id="258" r:id="R8341782680bf4547"/>
    <p:sldId xmlns:r="http://schemas.openxmlformats.org/officeDocument/2006/relationships" id="259" r:id="R65a42f7d4263424f"/>
    <p:sldId xmlns:r="http://schemas.openxmlformats.org/officeDocument/2006/relationships" id="260" r:id="R67c1f03752334d61"/>
    <p:sldId xmlns:r="http://schemas.openxmlformats.org/officeDocument/2006/relationships" id="261" r:id="R36fae70e6eec4893"/>
    <p:sldId xmlns:r="http://schemas.openxmlformats.org/officeDocument/2006/relationships" id="262" r:id="R3a08c608b8284f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5c0e13f084b18" /><Relationship Type="http://schemas.openxmlformats.org/officeDocument/2006/relationships/slide" Target="/ppt/slides/slide1.xml" Id="Rb3136739018f478b" /><Relationship Type="http://schemas.openxmlformats.org/officeDocument/2006/relationships/slide" Target="/ppt/slides/slide2.xml" Id="R2775792fa6ce4b1b" /><Relationship Type="http://schemas.openxmlformats.org/officeDocument/2006/relationships/slide" Target="/ppt/slides/slide3.xml" Id="R8341782680bf4547" /><Relationship Type="http://schemas.openxmlformats.org/officeDocument/2006/relationships/slide" Target="/ppt/slides/slide4.xml" Id="R65a42f7d4263424f" /><Relationship Type="http://schemas.openxmlformats.org/officeDocument/2006/relationships/slide" Target="/ppt/slides/slide5.xml" Id="R67c1f03752334d61" /><Relationship Type="http://schemas.openxmlformats.org/officeDocument/2006/relationships/slide" Target="/ppt/slides/slide6.xml" Id="R36fae70e6eec4893" /><Relationship Type="http://schemas.openxmlformats.org/officeDocument/2006/relationships/slide" Target="/ppt/slides/slide7.xml" Id="R3a08c608b8284f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a1eabf3804d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c301a49ba404d" /><Relationship Type="http://schemas.openxmlformats.org/officeDocument/2006/relationships/theme" Target="/ppt/slideMasters/theme/theme1.xml" Id="R245212125938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c301a49ba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2b1bbd36d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f5515c66f48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55b33802a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f93c1f0c34f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55e5394e042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1f424f2434a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8573e0a0e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FHJ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FHJ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64 351 348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1 178 899 308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1 277 138 740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HARTVIG JOHANNSON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997 723 104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FHJ INVEST AS</a:t>
            </a:r>
          </a:p>
        </p:txBody>
      </p:sp>
    </p:spTree>
  </p:cSld>
  <p:clrMapOvr>
    <a:masterClrMapping xmlns:a="http://schemas.openxmlformats.org/drawingml/2006/main"/>
  </p:clrMapOvr>
</p:sld>
</file>