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da8145e484f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de546efa89404b"/>
  </p:sldMasterIdLst>
  <p:sldIdLst>
    <p:sldId xmlns:r="http://schemas.openxmlformats.org/officeDocument/2006/relationships" id="256" r:id="R1000056e5a8743d1"/>
    <p:sldId xmlns:r="http://schemas.openxmlformats.org/officeDocument/2006/relationships" id="257" r:id="R7ad5664ba8144ee5"/>
    <p:sldId xmlns:r="http://schemas.openxmlformats.org/officeDocument/2006/relationships" id="258" r:id="R611cbc3c81a34cdd"/>
    <p:sldId xmlns:r="http://schemas.openxmlformats.org/officeDocument/2006/relationships" id="259" r:id="Rd62f02604ba74327"/>
    <p:sldId xmlns:r="http://schemas.openxmlformats.org/officeDocument/2006/relationships" id="260" r:id="R502be45dac884a79"/>
    <p:sldId xmlns:r="http://schemas.openxmlformats.org/officeDocument/2006/relationships" id="261" r:id="Rb2c88eb9bd6740f0"/>
    <p:sldId xmlns:r="http://schemas.openxmlformats.org/officeDocument/2006/relationships" id="262" r:id="Re9d362eda1c347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e546efa89404b" /><Relationship Type="http://schemas.openxmlformats.org/officeDocument/2006/relationships/slide" Target="/ppt/slides/slide1.xml" Id="R1000056e5a8743d1" /><Relationship Type="http://schemas.openxmlformats.org/officeDocument/2006/relationships/slide" Target="/ppt/slides/slide2.xml" Id="R7ad5664ba8144ee5" /><Relationship Type="http://schemas.openxmlformats.org/officeDocument/2006/relationships/slide" Target="/ppt/slides/slide3.xml" Id="R611cbc3c81a34cdd" /><Relationship Type="http://schemas.openxmlformats.org/officeDocument/2006/relationships/slide" Target="/ppt/slides/slide4.xml" Id="Rd62f02604ba74327" /><Relationship Type="http://schemas.openxmlformats.org/officeDocument/2006/relationships/slide" Target="/ppt/slides/slide5.xml" Id="R502be45dac884a79" /><Relationship Type="http://schemas.openxmlformats.org/officeDocument/2006/relationships/slide" Target="/ppt/slides/slide6.xml" Id="Rb2c88eb9bd6740f0" /><Relationship Type="http://schemas.openxmlformats.org/officeDocument/2006/relationships/slide" Target="/ppt/slides/slide7.xml" Id="Re9d362eda1c347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b503f979d4c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35a89640b48f6" /><Relationship Type="http://schemas.openxmlformats.org/officeDocument/2006/relationships/theme" Target="/ppt/slideMasters/theme/theme1.xml" Id="Rcca0ad87f94546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c35a89640b48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70576273047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60e3273de41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3734ec3c9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d010c4b18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c2cded022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00eaefa8b46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e67ad79ba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3 162 739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LEOMEDICUS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Gregorius Dagssons gate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ulf@hr-partner.no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997 723 856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