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07ee71103c40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832b04cc9648a6"/>
  </p:sldMasterIdLst>
  <p:sldIdLst>
    <p:sldId xmlns:r="http://schemas.openxmlformats.org/officeDocument/2006/relationships" id="256" r:id="R8f717e9a206c4ab8"/>
    <p:sldId xmlns:r="http://schemas.openxmlformats.org/officeDocument/2006/relationships" id="257" r:id="R7bf1015c68ab46b7"/>
    <p:sldId xmlns:r="http://schemas.openxmlformats.org/officeDocument/2006/relationships" id="258" r:id="R542daaf72fb44e6e"/>
    <p:sldId xmlns:r="http://schemas.openxmlformats.org/officeDocument/2006/relationships" id="259" r:id="R126a40cf8e5647b2"/>
    <p:sldId xmlns:r="http://schemas.openxmlformats.org/officeDocument/2006/relationships" id="260" r:id="R03480467b6ab4cc5"/>
    <p:sldId xmlns:r="http://schemas.openxmlformats.org/officeDocument/2006/relationships" id="261" r:id="R99416db7120a4b32"/>
    <p:sldId xmlns:r="http://schemas.openxmlformats.org/officeDocument/2006/relationships" id="262" r:id="R6c139f87b32b4a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32b04cc9648a6" /><Relationship Type="http://schemas.openxmlformats.org/officeDocument/2006/relationships/slide" Target="/ppt/slides/slide1.xml" Id="R8f717e9a206c4ab8" /><Relationship Type="http://schemas.openxmlformats.org/officeDocument/2006/relationships/slide" Target="/ppt/slides/slide2.xml" Id="R7bf1015c68ab46b7" /><Relationship Type="http://schemas.openxmlformats.org/officeDocument/2006/relationships/slide" Target="/ppt/slides/slide3.xml" Id="R542daaf72fb44e6e" /><Relationship Type="http://schemas.openxmlformats.org/officeDocument/2006/relationships/slide" Target="/ppt/slides/slide4.xml" Id="R126a40cf8e5647b2" /><Relationship Type="http://schemas.openxmlformats.org/officeDocument/2006/relationships/slide" Target="/ppt/slides/slide5.xml" Id="R03480467b6ab4cc5" /><Relationship Type="http://schemas.openxmlformats.org/officeDocument/2006/relationships/slide" Target="/ppt/slides/slide6.xml" Id="R99416db7120a4b32" /><Relationship Type="http://schemas.openxmlformats.org/officeDocument/2006/relationships/slide" Target="/ppt/slides/slide7.xml" Id="R6c139f87b32b4a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81bb61963342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5eb2e70c94509" /><Relationship Type="http://schemas.openxmlformats.org/officeDocument/2006/relationships/theme" Target="/ppt/slideMasters/theme/theme1.xml" Id="R9c6d2c68a0674e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75eb2e70c945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c31ef07f648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7f110438e48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67390a17e46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a79cbf90b42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ffed781a54a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4c990078d4d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ff6541f1746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ULLENSVANG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 REVISJON AS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9 493 404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201 958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4 381 793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BYE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MAGNUS BERGE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SVEIN OLSEN BRÅVOLL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TORDIS JOHANNE LUND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Kremarvegen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64 32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997 726 316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