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bc0b2a6824d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f169fbd224f41"/>
  </p:sldMasterIdLst>
  <p:sldIdLst>
    <p:sldId xmlns:r="http://schemas.openxmlformats.org/officeDocument/2006/relationships" id="256" r:id="Rb86441be8c864945"/>
    <p:sldId xmlns:r="http://schemas.openxmlformats.org/officeDocument/2006/relationships" id="257" r:id="R4c3e542993ac4456"/>
    <p:sldId xmlns:r="http://schemas.openxmlformats.org/officeDocument/2006/relationships" id="258" r:id="R47a24148a5504b60"/>
    <p:sldId xmlns:r="http://schemas.openxmlformats.org/officeDocument/2006/relationships" id="259" r:id="R29e86db6c4b54612"/>
    <p:sldId xmlns:r="http://schemas.openxmlformats.org/officeDocument/2006/relationships" id="260" r:id="Rda010570b4f44116"/>
    <p:sldId xmlns:r="http://schemas.openxmlformats.org/officeDocument/2006/relationships" id="261" r:id="R612734a306c64560"/>
    <p:sldId xmlns:r="http://schemas.openxmlformats.org/officeDocument/2006/relationships" id="262" r:id="R4c72a1bd38c6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f169fbd224f41" /><Relationship Type="http://schemas.openxmlformats.org/officeDocument/2006/relationships/slide" Target="/ppt/slides/slide1.xml" Id="Rb86441be8c864945" /><Relationship Type="http://schemas.openxmlformats.org/officeDocument/2006/relationships/slide" Target="/ppt/slides/slide2.xml" Id="R4c3e542993ac4456" /><Relationship Type="http://schemas.openxmlformats.org/officeDocument/2006/relationships/slide" Target="/ppt/slides/slide3.xml" Id="R47a24148a5504b60" /><Relationship Type="http://schemas.openxmlformats.org/officeDocument/2006/relationships/slide" Target="/ppt/slides/slide4.xml" Id="R29e86db6c4b54612" /><Relationship Type="http://schemas.openxmlformats.org/officeDocument/2006/relationships/slide" Target="/ppt/slides/slide5.xml" Id="Rda010570b4f44116" /><Relationship Type="http://schemas.openxmlformats.org/officeDocument/2006/relationships/slide" Target="/ppt/slides/slide6.xml" Id="R612734a306c64560" /><Relationship Type="http://schemas.openxmlformats.org/officeDocument/2006/relationships/slide" Target="/ppt/slides/slide7.xml" Id="R4c72a1bd38c6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b29142d73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f80331ba54689" /><Relationship Type="http://schemas.openxmlformats.org/officeDocument/2006/relationships/theme" Target="/ppt/slideMasters/theme/theme1.xml" Id="Rd9863c1bce3d4e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f80331ba546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307d6ada24c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5343898ff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84771b1cb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bca576c8540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ea103febb4d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76476b282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9bb9c61c3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AHW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2 078 797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2 959 150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HOLAN WISETH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Kassefabrikkvegen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AHW INVEST AS</a:t>
            </a:r>
          </a:p>
        </p:txBody>
      </p:sp>
    </p:spTree>
  </p:cSld>
  <p:clrMapOvr>
    <a:masterClrMapping xmlns:a="http://schemas.openxmlformats.org/drawingml/2006/main"/>
  </p:clrMapOvr>
</p:sld>
</file>