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29afafc4b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f1d68fbcd4fce"/>
  </p:sldMasterIdLst>
  <p:sldIdLst>
    <p:sldId xmlns:r="http://schemas.openxmlformats.org/officeDocument/2006/relationships" id="256" r:id="R06016202291547a1"/>
    <p:sldId xmlns:r="http://schemas.openxmlformats.org/officeDocument/2006/relationships" id="257" r:id="Rf8744c3d72f742cb"/>
    <p:sldId xmlns:r="http://schemas.openxmlformats.org/officeDocument/2006/relationships" id="258" r:id="R47689d0ef1c74768"/>
    <p:sldId xmlns:r="http://schemas.openxmlformats.org/officeDocument/2006/relationships" id="259" r:id="R9243a9652aee45e7"/>
    <p:sldId xmlns:r="http://schemas.openxmlformats.org/officeDocument/2006/relationships" id="260" r:id="R668fc03b9d1c434a"/>
    <p:sldId xmlns:r="http://schemas.openxmlformats.org/officeDocument/2006/relationships" id="261" r:id="R911ba2247bfa41a4"/>
    <p:sldId xmlns:r="http://schemas.openxmlformats.org/officeDocument/2006/relationships" id="262" r:id="R19cbd967a8a7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f1d68fbcd4fce" /><Relationship Type="http://schemas.openxmlformats.org/officeDocument/2006/relationships/slide" Target="/ppt/slides/slide1.xml" Id="R06016202291547a1" /><Relationship Type="http://schemas.openxmlformats.org/officeDocument/2006/relationships/slide" Target="/ppt/slides/slide2.xml" Id="Rf8744c3d72f742cb" /><Relationship Type="http://schemas.openxmlformats.org/officeDocument/2006/relationships/slide" Target="/ppt/slides/slide3.xml" Id="R47689d0ef1c74768" /><Relationship Type="http://schemas.openxmlformats.org/officeDocument/2006/relationships/slide" Target="/ppt/slides/slide4.xml" Id="R9243a9652aee45e7" /><Relationship Type="http://schemas.openxmlformats.org/officeDocument/2006/relationships/slide" Target="/ppt/slides/slide5.xml" Id="R668fc03b9d1c434a" /><Relationship Type="http://schemas.openxmlformats.org/officeDocument/2006/relationships/slide" Target="/ppt/slides/slide6.xml" Id="R911ba2247bfa41a4" /><Relationship Type="http://schemas.openxmlformats.org/officeDocument/2006/relationships/slide" Target="/ppt/slides/slide7.xml" Id="R19cbd967a8a7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66941914e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6277a6ea24f1d" /><Relationship Type="http://schemas.openxmlformats.org/officeDocument/2006/relationships/theme" Target="/ppt/slideMasters/theme/theme1.xml" Id="R9badf9e75329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6277a6ea2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7d7732ff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9713af79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9227d5c5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58c7ce4b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d06ef48d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6044ac3a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d2f684fa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KNUTSHAUG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