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a248a282f4a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ae2bb2c80c14d83"/>
  </p:sldMasterIdLst>
  <p:sldIdLst>
    <p:sldId xmlns:r="http://schemas.openxmlformats.org/officeDocument/2006/relationships" id="256" r:id="R7fa8f19bd1494db1"/>
    <p:sldId xmlns:r="http://schemas.openxmlformats.org/officeDocument/2006/relationships" id="257" r:id="Rda9538e51b604b08"/>
    <p:sldId xmlns:r="http://schemas.openxmlformats.org/officeDocument/2006/relationships" id="258" r:id="R9e087ebc857d4c70"/>
    <p:sldId xmlns:r="http://schemas.openxmlformats.org/officeDocument/2006/relationships" id="259" r:id="Ra363b0e098734784"/>
    <p:sldId xmlns:r="http://schemas.openxmlformats.org/officeDocument/2006/relationships" id="260" r:id="Raeff78b2658b4196"/>
    <p:sldId xmlns:r="http://schemas.openxmlformats.org/officeDocument/2006/relationships" id="261" r:id="Re71c9c5bba0a4fb6"/>
    <p:sldId xmlns:r="http://schemas.openxmlformats.org/officeDocument/2006/relationships" id="262" r:id="Rd54d8b5a0ac240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e2bb2c80c14d83" /><Relationship Type="http://schemas.openxmlformats.org/officeDocument/2006/relationships/slide" Target="/ppt/slides/slide1.xml" Id="R7fa8f19bd1494db1" /><Relationship Type="http://schemas.openxmlformats.org/officeDocument/2006/relationships/slide" Target="/ppt/slides/slide2.xml" Id="Rda9538e51b604b08" /><Relationship Type="http://schemas.openxmlformats.org/officeDocument/2006/relationships/slide" Target="/ppt/slides/slide3.xml" Id="R9e087ebc857d4c70" /><Relationship Type="http://schemas.openxmlformats.org/officeDocument/2006/relationships/slide" Target="/ppt/slides/slide4.xml" Id="Ra363b0e098734784" /><Relationship Type="http://schemas.openxmlformats.org/officeDocument/2006/relationships/slide" Target="/ppt/slides/slide5.xml" Id="Raeff78b2658b4196" /><Relationship Type="http://schemas.openxmlformats.org/officeDocument/2006/relationships/slide" Target="/ppt/slides/slide6.xml" Id="Re71c9c5bba0a4fb6" /><Relationship Type="http://schemas.openxmlformats.org/officeDocument/2006/relationships/slide" Target="/ppt/slides/slide7.xml" Id="Rd54d8b5a0ac240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76bac9f4f246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9331c3f2604bb5" /><Relationship Type="http://schemas.openxmlformats.org/officeDocument/2006/relationships/theme" Target="/ppt/slideMasters/theme/theme1.xml" Id="R6f4f83dc40894c4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49331c3f2604bb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2a55885cdc4e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4ca7a63748404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dff0461a2e41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4e56a9f8b485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4d60c04ff46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551aed6b474c6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3dc22083dc4ec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PAVIN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PAVIN AS ble etablert [år] og holder til i Manstad.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330 012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122 267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4 462 654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30 992 362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31 048 774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ASBJØRN VINDEGG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JÆGER VINDEGG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KRUBBFELT JÆGER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KVITRAVN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MAGER HOLDING AS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ASBJØRN VINDEGG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Pål Asbjørn Vindegg, Lokalveien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1626 Manstad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pal@vindegg.com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997 742 230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PAVIN AS</a:t>
            </a:r>
          </a:p>
        </p:txBody>
      </p:sp>
    </p:spTree>
  </p:cSld>
  <p:clrMapOvr>
    <a:masterClrMapping xmlns:a="http://schemas.openxmlformats.org/drawingml/2006/main"/>
  </p:clrMapOvr>
</p:sld>
</file>