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37930f1a9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efc38f22048cd"/>
  </p:sldMasterIdLst>
  <p:sldIdLst>
    <p:sldId xmlns:r="http://schemas.openxmlformats.org/officeDocument/2006/relationships" id="256" r:id="Rd34469d230084e7d"/>
    <p:sldId xmlns:r="http://schemas.openxmlformats.org/officeDocument/2006/relationships" id="257" r:id="Rd5e35bd2dadf4370"/>
    <p:sldId xmlns:r="http://schemas.openxmlformats.org/officeDocument/2006/relationships" id="258" r:id="R05a896cc827e43e9"/>
    <p:sldId xmlns:r="http://schemas.openxmlformats.org/officeDocument/2006/relationships" id="259" r:id="R778dd66663034321"/>
    <p:sldId xmlns:r="http://schemas.openxmlformats.org/officeDocument/2006/relationships" id="260" r:id="Ra1ce13a947314dbd"/>
    <p:sldId xmlns:r="http://schemas.openxmlformats.org/officeDocument/2006/relationships" id="261" r:id="R27c9a00a07c249ae"/>
    <p:sldId xmlns:r="http://schemas.openxmlformats.org/officeDocument/2006/relationships" id="262" r:id="R32afd9c4d671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efc38f22048cd" /><Relationship Type="http://schemas.openxmlformats.org/officeDocument/2006/relationships/slide" Target="/ppt/slides/slide1.xml" Id="Rd34469d230084e7d" /><Relationship Type="http://schemas.openxmlformats.org/officeDocument/2006/relationships/slide" Target="/ppt/slides/slide2.xml" Id="Rd5e35bd2dadf4370" /><Relationship Type="http://schemas.openxmlformats.org/officeDocument/2006/relationships/slide" Target="/ppt/slides/slide3.xml" Id="R05a896cc827e43e9" /><Relationship Type="http://schemas.openxmlformats.org/officeDocument/2006/relationships/slide" Target="/ppt/slides/slide4.xml" Id="R778dd66663034321" /><Relationship Type="http://schemas.openxmlformats.org/officeDocument/2006/relationships/slide" Target="/ppt/slides/slide5.xml" Id="Ra1ce13a947314dbd" /><Relationship Type="http://schemas.openxmlformats.org/officeDocument/2006/relationships/slide" Target="/ppt/slides/slide6.xml" Id="R27c9a00a07c249ae" /><Relationship Type="http://schemas.openxmlformats.org/officeDocument/2006/relationships/slide" Target="/ppt/slides/slide7.xml" Id="R32afd9c4d671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64ea20ee5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bff7b275849a7" /><Relationship Type="http://schemas.openxmlformats.org/officeDocument/2006/relationships/theme" Target="/ppt/slideMasters/theme/theme1.xml" Id="R83fecb538e83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bff7b275849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d25ceaa62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c18887b46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f1b075834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b7f7fba0b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ec7b3262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fc0829b80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5bd9cbc1348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EINSTEIN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SLETMOE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v/Arnstein Sletmoe, Hollendergata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97 19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arnstein.sletmoe@hydro.com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997 743 504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