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8088a9d6c4a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b41dc67014866"/>
  </p:sldMasterIdLst>
  <p:sldIdLst>
    <p:sldId xmlns:r="http://schemas.openxmlformats.org/officeDocument/2006/relationships" id="256" r:id="R33082f89da064c4d"/>
    <p:sldId xmlns:r="http://schemas.openxmlformats.org/officeDocument/2006/relationships" id="257" r:id="R3481acf8546a414b"/>
    <p:sldId xmlns:r="http://schemas.openxmlformats.org/officeDocument/2006/relationships" id="258" r:id="Rfce8558f94dd4e7c"/>
    <p:sldId xmlns:r="http://schemas.openxmlformats.org/officeDocument/2006/relationships" id="259" r:id="Rb17b8b435e974963"/>
    <p:sldId xmlns:r="http://schemas.openxmlformats.org/officeDocument/2006/relationships" id="260" r:id="Rf0956bab1ed94f57"/>
    <p:sldId xmlns:r="http://schemas.openxmlformats.org/officeDocument/2006/relationships" id="261" r:id="R361eac94ae974d89"/>
    <p:sldId xmlns:r="http://schemas.openxmlformats.org/officeDocument/2006/relationships" id="262" r:id="R076fb711c53349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b41dc67014866" /><Relationship Type="http://schemas.openxmlformats.org/officeDocument/2006/relationships/slide" Target="/ppt/slides/slide1.xml" Id="R33082f89da064c4d" /><Relationship Type="http://schemas.openxmlformats.org/officeDocument/2006/relationships/slide" Target="/ppt/slides/slide2.xml" Id="R3481acf8546a414b" /><Relationship Type="http://schemas.openxmlformats.org/officeDocument/2006/relationships/slide" Target="/ppt/slides/slide3.xml" Id="Rfce8558f94dd4e7c" /><Relationship Type="http://schemas.openxmlformats.org/officeDocument/2006/relationships/slide" Target="/ppt/slides/slide4.xml" Id="Rb17b8b435e974963" /><Relationship Type="http://schemas.openxmlformats.org/officeDocument/2006/relationships/slide" Target="/ppt/slides/slide5.xml" Id="Rf0956bab1ed94f57" /><Relationship Type="http://schemas.openxmlformats.org/officeDocument/2006/relationships/slide" Target="/ppt/slides/slide6.xml" Id="R361eac94ae974d89" /><Relationship Type="http://schemas.openxmlformats.org/officeDocument/2006/relationships/slide" Target="/ppt/slides/slide7.xml" Id="R076fb711c53349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daa11ea3745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e8e5f2ff74557" /><Relationship Type="http://schemas.openxmlformats.org/officeDocument/2006/relationships/theme" Target="/ppt/slideMasters/theme/theme1.xml" Id="Rc04b31addd3742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de8e5f2ff745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463ebaaba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343101b16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f82ca6d884a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2ce74a67c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1c5cc41724a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b5f010a8c41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c45e9a47e4e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STOKKE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STOKKE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14 984 754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3 478 566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2 754 427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311 240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6 063 867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BDL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FLAATNES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 AASE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DAVA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07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felles@rsks.no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997 746 848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STOKKE AS</a:t>
            </a:r>
          </a:p>
        </p:txBody>
      </p:sp>
    </p:spTree>
  </p:cSld>
  <p:clrMapOvr>
    <a:masterClrMapping xmlns:a="http://schemas.openxmlformats.org/drawingml/2006/main"/>
  </p:clrMapOvr>
</p:sld>
</file>