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b31cd243b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ef75cf1384a78"/>
  </p:sldMasterIdLst>
  <p:sldIdLst>
    <p:sldId xmlns:r="http://schemas.openxmlformats.org/officeDocument/2006/relationships" id="256" r:id="R13545783c5004232"/>
    <p:sldId xmlns:r="http://schemas.openxmlformats.org/officeDocument/2006/relationships" id="257" r:id="R85e9130874fb4cd7"/>
    <p:sldId xmlns:r="http://schemas.openxmlformats.org/officeDocument/2006/relationships" id="258" r:id="R3349d5fcbcac435c"/>
    <p:sldId xmlns:r="http://schemas.openxmlformats.org/officeDocument/2006/relationships" id="259" r:id="Rc255e9692bd141af"/>
    <p:sldId xmlns:r="http://schemas.openxmlformats.org/officeDocument/2006/relationships" id="260" r:id="Rc39c87ec2a7b4c42"/>
    <p:sldId xmlns:r="http://schemas.openxmlformats.org/officeDocument/2006/relationships" id="261" r:id="R5b702a11b7414d78"/>
    <p:sldId xmlns:r="http://schemas.openxmlformats.org/officeDocument/2006/relationships" id="262" r:id="R499b55bd0dcc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ef75cf1384a78" /><Relationship Type="http://schemas.openxmlformats.org/officeDocument/2006/relationships/slide" Target="/ppt/slides/slide1.xml" Id="R13545783c5004232" /><Relationship Type="http://schemas.openxmlformats.org/officeDocument/2006/relationships/slide" Target="/ppt/slides/slide2.xml" Id="R85e9130874fb4cd7" /><Relationship Type="http://schemas.openxmlformats.org/officeDocument/2006/relationships/slide" Target="/ppt/slides/slide3.xml" Id="R3349d5fcbcac435c" /><Relationship Type="http://schemas.openxmlformats.org/officeDocument/2006/relationships/slide" Target="/ppt/slides/slide4.xml" Id="Rc255e9692bd141af" /><Relationship Type="http://schemas.openxmlformats.org/officeDocument/2006/relationships/slide" Target="/ppt/slides/slide5.xml" Id="Rc39c87ec2a7b4c42" /><Relationship Type="http://schemas.openxmlformats.org/officeDocument/2006/relationships/slide" Target="/ppt/slides/slide6.xml" Id="R5b702a11b7414d78" /><Relationship Type="http://schemas.openxmlformats.org/officeDocument/2006/relationships/slide" Target="/ppt/slides/slide7.xml" Id="R499b55bd0dcc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141dbd8be47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a3fd6d9b4d0d" /><Relationship Type="http://schemas.openxmlformats.org/officeDocument/2006/relationships/theme" Target="/ppt/slideMasters/theme/theme1.xml" Id="Rebde5507da8f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6a3fd6d9b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6b68bb4b2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8354ab1a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9d844e6d4d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dbcdaaaf49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f17af9987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e8bae97047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0c4f25b89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FISH &amp; SHIPS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FISH &amp; SHIPS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2 721 902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10 525 644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10 587 586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Henning Lund, Jørnstadveien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