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ed6c60302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80085b66c49f1"/>
  </p:sldMasterIdLst>
  <p:sldIdLst>
    <p:sldId xmlns:r="http://schemas.openxmlformats.org/officeDocument/2006/relationships" id="256" r:id="R254b0c4a991743d6"/>
    <p:sldId xmlns:r="http://schemas.openxmlformats.org/officeDocument/2006/relationships" id="257" r:id="Rb1c1582fb0b04f2c"/>
    <p:sldId xmlns:r="http://schemas.openxmlformats.org/officeDocument/2006/relationships" id="258" r:id="R96f57aa056d64c2a"/>
    <p:sldId xmlns:r="http://schemas.openxmlformats.org/officeDocument/2006/relationships" id="259" r:id="Rb900a1f0435b4620"/>
    <p:sldId xmlns:r="http://schemas.openxmlformats.org/officeDocument/2006/relationships" id="260" r:id="R964d49e41cc94e77"/>
    <p:sldId xmlns:r="http://schemas.openxmlformats.org/officeDocument/2006/relationships" id="261" r:id="Rd796674d86274e31"/>
    <p:sldId xmlns:r="http://schemas.openxmlformats.org/officeDocument/2006/relationships" id="262" r:id="R2cc2aa98c386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80085b66c49f1" /><Relationship Type="http://schemas.openxmlformats.org/officeDocument/2006/relationships/slide" Target="/ppt/slides/slide1.xml" Id="R254b0c4a991743d6" /><Relationship Type="http://schemas.openxmlformats.org/officeDocument/2006/relationships/slide" Target="/ppt/slides/slide2.xml" Id="Rb1c1582fb0b04f2c" /><Relationship Type="http://schemas.openxmlformats.org/officeDocument/2006/relationships/slide" Target="/ppt/slides/slide3.xml" Id="R96f57aa056d64c2a" /><Relationship Type="http://schemas.openxmlformats.org/officeDocument/2006/relationships/slide" Target="/ppt/slides/slide4.xml" Id="Rb900a1f0435b4620" /><Relationship Type="http://schemas.openxmlformats.org/officeDocument/2006/relationships/slide" Target="/ppt/slides/slide5.xml" Id="R964d49e41cc94e77" /><Relationship Type="http://schemas.openxmlformats.org/officeDocument/2006/relationships/slide" Target="/ppt/slides/slide6.xml" Id="Rd796674d86274e31" /><Relationship Type="http://schemas.openxmlformats.org/officeDocument/2006/relationships/slide" Target="/ppt/slides/slide7.xml" Id="R2cc2aa98c386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69ef3a8cb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5d714b4d14ad5" /><Relationship Type="http://schemas.openxmlformats.org/officeDocument/2006/relationships/theme" Target="/ppt/slideMasters/theme/theme1.xml" Id="Rf28705ba80b0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5d714b4d1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82c1d760d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fbea269b0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b870fc7048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3991d303e47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810fd70b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91ca8dbe4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6781df4e6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RUDILØKKEN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Rudiløkken Søre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997 770 927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