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e121f1074347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7fb20e237d4c4d"/>
  </p:sldMasterIdLst>
  <p:sldIdLst>
    <p:sldId xmlns:r="http://schemas.openxmlformats.org/officeDocument/2006/relationships" id="256" r:id="Rf34cd728166a47dd"/>
    <p:sldId xmlns:r="http://schemas.openxmlformats.org/officeDocument/2006/relationships" id="257" r:id="R5bf5910bb830442b"/>
    <p:sldId xmlns:r="http://schemas.openxmlformats.org/officeDocument/2006/relationships" id="258" r:id="Rb44e5e3d75c34e40"/>
    <p:sldId xmlns:r="http://schemas.openxmlformats.org/officeDocument/2006/relationships" id="259" r:id="R30e1322f0b7140ba"/>
    <p:sldId xmlns:r="http://schemas.openxmlformats.org/officeDocument/2006/relationships" id="260" r:id="R58b5523004634d66"/>
    <p:sldId xmlns:r="http://schemas.openxmlformats.org/officeDocument/2006/relationships" id="261" r:id="R3b3b05e1a5c8477f"/>
    <p:sldId xmlns:r="http://schemas.openxmlformats.org/officeDocument/2006/relationships" id="262" r:id="R51387b3bd1714a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7fb20e237d4c4d" /><Relationship Type="http://schemas.openxmlformats.org/officeDocument/2006/relationships/slide" Target="/ppt/slides/slide1.xml" Id="Rf34cd728166a47dd" /><Relationship Type="http://schemas.openxmlformats.org/officeDocument/2006/relationships/slide" Target="/ppt/slides/slide2.xml" Id="R5bf5910bb830442b" /><Relationship Type="http://schemas.openxmlformats.org/officeDocument/2006/relationships/slide" Target="/ppt/slides/slide3.xml" Id="Rb44e5e3d75c34e40" /><Relationship Type="http://schemas.openxmlformats.org/officeDocument/2006/relationships/slide" Target="/ppt/slides/slide4.xml" Id="R30e1322f0b7140ba" /><Relationship Type="http://schemas.openxmlformats.org/officeDocument/2006/relationships/slide" Target="/ppt/slides/slide5.xml" Id="R58b5523004634d66" /><Relationship Type="http://schemas.openxmlformats.org/officeDocument/2006/relationships/slide" Target="/ppt/slides/slide6.xml" Id="R3b3b05e1a5c8477f" /><Relationship Type="http://schemas.openxmlformats.org/officeDocument/2006/relationships/slide" Target="/ppt/slides/slide7.xml" Id="R51387b3bd1714a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054161f26a4e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5539843e145a0" /><Relationship Type="http://schemas.openxmlformats.org/officeDocument/2006/relationships/theme" Target="/ppt/slideMasters/theme/theme1.xml" Id="R8c525263db4343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d5539843e145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f0159abf943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9182c0c1647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e99331ecd42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fa5358a274b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179f1db0041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6db7214584b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b59bcedf847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LUNENCO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LUNENCO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LUNENCO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LUNENCO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LUNENCO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LUNENCO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−1 947 817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8 247 319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12 477 043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12 910 722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LUNENCO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BERNDT DANIEL LUNDGREN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LUNENCO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Lundgren, Invento Kapitalforvaltning, 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997 790 995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LUNENCO AS</a:t>
            </a:r>
          </a:p>
        </p:txBody>
      </p:sp>
    </p:spTree>
  </p:cSld>
  <p:clrMapOvr>
    <a:masterClrMapping xmlns:a="http://schemas.openxmlformats.org/drawingml/2006/main"/>
  </p:clrMapOvr>
</p:sld>
</file>