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6dd4cf817740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34f2e0ee44439e"/>
  </p:sldMasterIdLst>
  <p:sldIdLst>
    <p:sldId xmlns:r="http://schemas.openxmlformats.org/officeDocument/2006/relationships" id="256" r:id="R11fd0655959f4994"/>
    <p:sldId xmlns:r="http://schemas.openxmlformats.org/officeDocument/2006/relationships" id="257" r:id="R1ddf1def5fa1470f"/>
    <p:sldId xmlns:r="http://schemas.openxmlformats.org/officeDocument/2006/relationships" id="258" r:id="R1e93b4a05a664075"/>
    <p:sldId xmlns:r="http://schemas.openxmlformats.org/officeDocument/2006/relationships" id="259" r:id="R9358ecd2d95f4f63"/>
    <p:sldId xmlns:r="http://schemas.openxmlformats.org/officeDocument/2006/relationships" id="260" r:id="Re94873056e0d4bc7"/>
    <p:sldId xmlns:r="http://schemas.openxmlformats.org/officeDocument/2006/relationships" id="261" r:id="Rb2548c939d954dba"/>
    <p:sldId xmlns:r="http://schemas.openxmlformats.org/officeDocument/2006/relationships" id="262" r:id="R04ca8f6462824f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34f2e0ee44439e" /><Relationship Type="http://schemas.openxmlformats.org/officeDocument/2006/relationships/slide" Target="/ppt/slides/slide1.xml" Id="R11fd0655959f4994" /><Relationship Type="http://schemas.openxmlformats.org/officeDocument/2006/relationships/slide" Target="/ppt/slides/slide2.xml" Id="R1ddf1def5fa1470f" /><Relationship Type="http://schemas.openxmlformats.org/officeDocument/2006/relationships/slide" Target="/ppt/slides/slide3.xml" Id="R1e93b4a05a664075" /><Relationship Type="http://schemas.openxmlformats.org/officeDocument/2006/relationships/slide" Target="/ppt/slides/slide4.xml" Id="R9358ecd2d95f4f63" /><Relationship Type="http://schemas.openxmlformats.org/officeDocument/2006/relationships/slide" Target="/ppt/slides/slide5.xml" Id="Re94873056e0d4bc7" /><Relationship Type="http://schemas.openxmlformats.org/officeDocument/2006/relationships/slide" Target="/ppt/slides/slide6.xml" Id="Rb2548c939d954dba" /><Relationship Type="http://schemas.openxmlformats.org/officeDocument/2006/relationships/slide" Target="/ppt/slides/slide7.xml" Id="R04ca8f6462824f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ae07bfcc3f47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44ffcb4ed46aa" /><Relationship Type="http://schemas.openxmlformats.org/officeDocument/2006/relationships/theme" Target="/ppt/slideMasters/theme/theme1.xml" Id="R0d0ba4207b1b4e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d44ffcb4ed46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c2b993c484e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5986ab0914c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f6ffc1cbe41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3a8cba2e449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d923fb75346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5327521174c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f12ab6ca14b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HAUGOM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HAUGOM INVEST AS ble etablert [år] og holder til i Ottestad.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275 487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2 335 404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2 653 590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HAUGOM SVEIN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Holmlundvegen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2312 Ottestad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997 799 488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HAUGOM INVEST AS</a:t>
            </a:r>
          </a:p>
        </p:txBody>
      </p:sp>
    </p:spTree>
  </p:cSld>
  <p:clrMapOvr>
    <a:masterClrMapping xmlns:a="http://schemas.openxmlformats.org/drawingml/2006/main"/>
  </p:clrMapOvr>
</p:sld>
</file>