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0f36a03cdc4d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c704cb6f85458c"/>
  </p:sldMasterIdLst>
  <p:sldIdLst>
    <p:sldId xmlns:r="http://schemas.openxmlformats.org/officeDocument/2006/relationships" id="256" r:id="R913ef4b69637492f"/>
    <p:sldId xmlns:r="http://schemas.openxmlformats.org/officeDocument/2006/relationships" id="257" r:id="R72cb201c3770454a"/>
    <p:sldId xmlns:r="http://schemas.openxmlformats.org/officeDocument/2006/relationships" id="258" r:id="R799264964b034d1c"/>
    <p:sldId xmlns:r="http://schemas.openxmlformats.org/officeDocument/2006/relationships" id="259" r:id="R7773159309bd4fdd"/>
    <p:sldId xmlns:r="http://schemas.openxmlformats.org/officeDocument/2006/relationships" id="260" r:id="R6b1d9b45c15e49b8"/>
    <p:sldId xmlns:r="http://schemas.openxmlformats.org/officeDocument/2006/relationships" id="261" r:id="R2cac0a8f06e64ff1"/>
    <p:sldId xmlns:r="http://schemas.openxmlformats.org/officeDocument/2006/relationships" id="262" r:id="R7a55b8dfb63c42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c704cb6f85458c" /><Relationship Type="http://schemas.openxmlformats.org/officeDocument/2006/relationships/slide" Target="/ppt/slides/slide1.xml" Id="R913ef4b69637492f" /><Relationship Type="http://schemas.openxmlformats.org/officeDocument/2006/relationships/slide" Target="/ppt/slides/slide2.xml" Id="R72cb201c3770454a" /><Relationship Type="http://schemas.openxmlformats.org/officeDocument/2006/relationships/slide" Target="/ppt/slides/slide3.xml" Id="R799264964b034d1c" /><Relationship Type="http://schemas.openxmlformats.org/officeDocument/2006/relationships/slide" Target="/ppt/slides/slide4.xml" Id="R7773159309bd4fdd" /><Relationship Type="http://schemas.openxmlformats.org/officeDocument/2006/relationships/slide" Target="/ppt/slides/slide5.xml" Id="R6b1d9b45c15e49b8" /><Relationship Type="http://schemas.openxmlformats.org/officeDocument/2006/relationships/slide" Target="/ppt/slides/slide6.xml" Id="R2cac0a8f06e64ff1" /><Relationship Type="http://schemas.openxmlformats.org/officeDocument/2006/relationships/slide" Target="/ppt/slides/slide7.xml" Id="R7a55b8dfb63c42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64afe941214f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89c5a47654103" /><Relationship Type="http://schemas.openxmlformats.org/officeDocument/2006/relationships/theme" Target="/ppt/slideMasters/theme/theme1.xml" Id="R8e7933bd44a347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e89c5a476541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515d33e0349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85b67d87444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292f9d5224c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f7a32daaf4d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9e441f6e540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9cabcd63546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baec4f02243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IREGNSKAP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42 866 341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7 979 413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6 417 392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13 070 583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Vektergata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997 808 339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