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df2ed2bab49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032a9f97d4f45"/>
  </p:sldMasterIdLst>
  <p:sldIdLst>
    <p:sldId xmlns:r="http://schemas.openxmlformats.org/officeDocument/2006/relationships" id="256" r:id="R5e9d69703ea94af5"/>
    <p:sldId xmlns:r="http://schemas.openxmlformats.org/officeDocument/2006/relationships" id="257" r:id="R1af5d58701be42e9"/>
    <p:sldId xmlns:r="http://schemas.openxmlformats.org/officeDocument/2006/relationships" id="258" r:id="R411881328266462f"/>
    <p:sldId xmlns:r="http://schemas.openxmlformats.org/officeDocument/2006/relationships" id="259" r:id="Rd5b27c1388164a3f"/>
    <p:sldId xmlns:r="http://schemas.openxmlformats.org/officeDocument/2006/relationships" id="260" r:id="R5173e0110c6548d9"/>
    <p:sldId xmlns:r="http://schemas.openxmlformats.org/officeDocument/2006/relationships" id="261" r:id="R0c26b8d5cbe3450a"/>
    <p:sldId xmlns:r="http://schemas.openxmlformats.org/officeDocument/2006/relationships" id="262" r:id="R07e4425950d443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032a9f97d4f45" /><Relationship Type="http://schemas.openxmlformats.org/officeDocument/2006/relationships/slide" Target="/ppt/slides/slide1.xml" Id="R5e9d69703ea94af5" /><Relationship Type="http://schemas.openxmlformats.org/officeDocument/2006/relationships/slide" Target="/ppt/slides/slide2.xml" Id="R1af5d58701be42e9" /><Relationship Type="http://schemas.openxmlformats.org/officeDocument/2006/relationships/slide" Target="/ppt/slides/slide3.xml" Id="R411881328266462f" /><Relationship Type="http://schemas.openxmlformats.org/officeDocument/2006/relationships/slide" Target="/ppt/slides/slide4.xml" Id="Rd5b27c1388164a3f" /><Relationship Type="http://schemas.openxmlformats.org/officeDocument/2006/relationships/slide" Target="/ppt/slides/slide5.xml" Id="R5173e0110c6548d9" /><Relationship Type="http://schemas.openxmlformats.org/officeDocument/2006/relationships/slide" Target="/ppt/slides/slide6.xml" Id="R0c26b8d5cbe3450a" /><Relationship Type="http://schemas.openxmlformats.org/officeDocument/2006/relationships/slide" Target="/ppt/slides/slide7.xml" Id="R07e4425950d443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4fe4f02ff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8884668654d36" /><Relationship Type="http://schemas.openxmlformats.org/officeDocument/2006/relationships/theme" Target="/ppt/slideMasters/theme/theme1.xml" Id="R42c0e132df3e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1888466865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ad18881d0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e17fdc92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4a257986f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5f438fc69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46f075d2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a76e6931f48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7ccb44680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