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38e851dcf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e44ebe2b14f20"/>
  </p:sldMasterIdLst>
  <p:sldIdLst>
    <p:sldId xmlns:r="http://schemas.openxmlformats.org/officeDocument/2006/relationships" id="256" r:id="Rd0e5209f15684d1d"/>
    <p:sldId xmlns:r="http://schemas.openxmlformats.org/officeDocument/2006/relationships" id="257" r:id="R5b154f83a75b4a97"/>
    <p:sldId xmlns:r="http://schemas.openxmlformats.org/officeDocument/2006/relationships" id="258" r:id="Rcc3ec3a7bf4e4c40"/>
    <p:sldId xmlns:r="http://schemas.openxmlformats.org/officeDocument/2006/relationships" id="259" r:id="R8f1018da90254f1e"/>
    <p:sldId xmlns:r="http://schemas.openxmlformats.org/officeDocument/2006/relationships" id="260" r:id="Rfe79b17393924737"/>
    <p:sldId xmlns:r="http://schemas.openxmlformats.org/officeDocument/2006/relationships" id="261" r:id="R0f7f78b951404c24"/>
    <p:sldId xmlns:r="http://schemas.openxmlformats.org/officeDocument/2006/relationships" id="262" r:id="R03270754a6e8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e44ebe2b14f20" /><Relationship Type="http://schemas.openxmlformats.org/officeDocument/2006/relationships/slide" Target="/ppt/slides/slide1.xml" Id="Rd0e5209f15684d1d" /><Relationship Type="http://schemas.openxmlformats.org/officeDocument/2006/relationships/slide" Target="/ppt/slides/slide2.xml" Id="R5b154f83a75b4a97" /><Relationship Type="http://schemas.openxmlformats.org/officeDocument/2006/relationships/slide" Target="/ppt/slides/slide3.xml" Id="Rcc3ec3a7bf4e4c40" /><Relationship Type="http://schemas.openxmlformats.org/officeDocument/2006/relationships/slide" Target="/ppt/slides/slide4.xml" Id="R8f1018da90254f1e" /><Relationship Type="http://schemas.openxmlformats.org/officeDocument/2006/relationships/slide" Target="/ppt/slides/slide5.xml" Id="Rfe79b17393924737" /><Relationship Type="http://schemas.openxmlformats.org/officeDocument/2006/relationships/slide" Target="/ppt/slides/slide6.xml" Id="R0f7f78b951404c24" /><Relationship Type="http://schemas.openxmlformats.org/officeDocument/2006/relationships/slide" Target="/ppt/slides/slide7.xml" Id="R03270754a6e8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f6f85c666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fc6e2fa4469b" /><Relationship Type="http://schemas.openxmlformats.org/officeDocument/2006/relationships/theme" Target="/ppt/slideMasters/theme/theme1.xml" Id="Re498dc4a5a68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4fc6e2fa4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4df4aa7e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64985aee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40a57ca1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2efbe0a99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c0587b36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bf27b162b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7da48e811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NIKLAS ANGELUS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ANGELUS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16 536 941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17 450 975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KARL OSKAR ANGELUS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26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nik.angelus@gmx.net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997 832 051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