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03a8b981ef44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4424db2aba4e4f"/>
  </p:sldMasterIdLst>
  <p:sldIdLst>
    <p:sldId xmlns:r="http://schemas.openxmlformats.org/officeDocument/2006/relationships" id="256" r:id="Rea3fe543981a4303"/>
    <p:sldId xmlns:r="http://schemas.openxmlformats.org/officeDocument/2006/relationships" id="257" r:id="Rc0a4cf2afa47442d"/>
    <p:sldId xmlns:r="http://schemas.openxmlformats.org/officeDocument/2006/relationships" id="258" r:id="R23605b39bb7544e8"/>
    <p:sldId xmlns:r="http://schemas.openxmlformats.org/officeDocument/2006/relationships" id="259" r:id="Rca81d5e48a50420f"/>
    <p:sldId xmlns:r="http://schemas.openxmlformats.org/officeDocument/2006/relationships" id="260" r:id="R3329278be84f46b1"/>
    <p:sldId xmlns:r="http://schemas.openxmlformats.org/officeDocument/2006/relationships" id="261" r:id="R26fcd029f5cc4fca"/>
    <p:sldId xmlns:r="http://schemas.openxmlformats.org/officeDocument/2006/relationships" id="262" r:id="R5b2b18fc1c244d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4424db2aba4e4f" /><Relationship Type="http://schemas.openxmlformats.org/officeDocument/2006/relationships/slide" Target="/ppt/slides/slide1.xml" Id="Rea3fe543981a4303" /><Relationship Type="http://schemas.openxmlformats.org/officeDocument/2006/relationships/slide" Target="/ppt/slides/slide2.xml" Id="Rc0a4cf2afa47442d" /><Relationship Type="http://schemas.openxmlformats.org/officeDocument/2006/relationships/slide" Target="/ppt/slides/slide3.xml" Id="R23605b39bb7544e8" /><Relationship Type="http://schemas.openxmlformats.org/officeDocument/2006/relationships/slide" Target="/ppt/slides/slide4.xml" Id="Rca81d5e48a50420f" /><Relationship Type="http://schemas.openxmlformats.org/officeDocument/2006/relationships/slide" Target="/ppt/slides/slide5.xml" Id="R3329278be84f46b1" /><Relationship Type="http://schemas.openxmlformats.org/officeDocument/2006/relationships/slide" Target="/ppt/slides/slide6.xml" Id="R26fcd029f5cc4fca" /><Relationship Type="http://schemas.openxmlformats.org/officeDocument/2006/relationships/slide" Target="/ppt/slides/slide7.xml" Id="R5b2b18fc1c244d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5f15c8e0a743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0ad1792d884abc" /><Relationship Type="http://schemas.openxmlformats.org/officeDocument/2006/relationships/theme" Target="/ppt/slideMasters/theme/theme1.xml" Id="Rbdfc00fc0c2940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0ad1792d884a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b54631240145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acc8c145649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c4448ac73442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4f6f4a48848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59bcf3507f4a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7aef9304d46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f37aa987bf4a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SENIMA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SENIMA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SENIMA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SENIMA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SENIMA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SENIMA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264 198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3 528 858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20 932 476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SENIMA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EGIL VALDERHAUG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SENIMA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Damkroken 10A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stein.egil.valderhaug@orkla.no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997 834 984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SENIMA AS</a:t>
            </a:r>
          </a:p>
        </p:txBody>
      </p:sp>
    </p:spTree>
  </p:cSld>
  <p:clrMapOvr>
    <a:masterClrMapping xmlns:a="http://schemas.openxmlformats.org/drawingml/2006/main"/>
  </p:clrMapOvr>
</p:sld>
</file>