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9531aebe335417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539830cb9fb4e5a"/>
  </p:sldMasterIdLst>
  <p:sldIdLst>
    <p:sldId xmlns:r="http://schemas.openxmlformats.org/officeDocument/2006/relationships" id="256" r:id="Rdf12ace22f2d4981"/>
    <p:sldId xmlns:r="http://schemas.openxmlformats.org/officeDocument/2006/relationships" id="257" r:id="R0af2c7d818024a41"/>
    <p:sldId xmlns:r="http://schemas.openxmlformats.org/officeDocument/2006/relationships" id="258" r:id="R2d62f01ae6a74a73"/>
    <p:sldId xmlns:r="http://schemas.openxmlformats.org/officeDocument/2006/relationships" id="259" r:id="Rcfb3025beabc43b7"/>
    <p:sldId xmlns:r="http://schemas.openxmlformats.org/officeDocument/2006/relationships" id="260" r:id="Rf9843e8cb051419e"/>
    <p:sldId xmlns:r="http://schemas.openxmlformats.org/officeDocument/2006/relationships" id="261" r:id="Raded0abf034949f0"/>
    <p:sldId xmlns:r="http://schemas.openxmlformats.org/officeDocument/2006/relationships" id="262" r:id="R70c03081b5784f2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39830cb9fb4e5a" /><Relationship Type="http://schemas.openxmlformats.org/officeDocument/2006/relationships/slide" Target="/ppt/slides/slide1.xml" Id="Rdf12ace22f2d4981" /><Relationship Type="http://schemas.openxmlformats.org/officeDocument/2006/relationships/slide" Target="/ppt/slides/slide2.xml" Id="R0af2c7d818024a41" /><Relationship Type="http://schemas.openxmlformats.org/officeDocument/2006/relationships/slide" Target="/ppt/slides/slide3.xml" Id="R2d62f01ae6a74a73" /><Relationship Type="http://schemas.openxmlformats.org/officeDocument/2006/relationships/slide" Target="/ppt/slides/slide4.xml" Id="Rcfb3025beabc43b7" /><Relationship Type="http://schemas.openxmlformats.org/officeDocument/2006/relationships/slide" Target="/ppt/slides/slide5.xml" Id="Rf9843e8cb051419e" /><Relationship Type="http://schemas.openxmlformats.org/officeDocument/2006/relationships/slide" Target="/ppt/slides/slide6.xml" Id="Raded0abf034949f0" /><Relationship Type="http://schemas.openxmlformats.org/officeDocument/2006/relationships/slide" Target="/ppt/slides/slide7.xml" Id="R70c03081b5784f2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0fc91b3f43454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42559bbbc746a3" /><Relationship Type="http://schemas.openxmlformats.org/officeDocument/2006/relationships/theme" Target="/ppt/slideMasters/theme/theme1.xml" Id="Re2e172096da9406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142559bbbc746a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877c582ed54c5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6f9f03056d48c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d59a8e69a74a1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bb82794e99467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8e26846d124b6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70992c7b29466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9ebbcba8ea4de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LANDBØ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LANDBØ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LANDBØ REGNSKAP AS ble etablert [år] og holder til i Arendal.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LANDBØ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LANDBØ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LANDBØ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23 270 233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1 779 823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1 536 532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2 561 416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8 370 630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LANDBØ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LANDBØ CHRISTEN MAGNE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LUBBA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LANDBØ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Holthes vei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4848 Arendal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37 00 55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magne@landboe.no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997 842 731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LANDBØ REGNSKAP AS</a:t>
            </a:r>
          </a:p>
        </p:txBody>
      </p:sp>
    </p:spTree>
  </p:cSld>
  <p:clrMapOvr>
    <a:masterClrMapping xmlns:a="http://schemas.openxmlformats.org/drawingml/2006/main"/>
  </p:clrMapOvr>
</p:sld>
</file>