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8e793fb3d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db3994d944004"/>
  </p:sldMasterIdLst>
  <p:sldIdLst>
    <p:sldId xmlns:r="http://schemas.openxmlformats.org/officeDocument/2006/relationships" id="256" r:id="Rbc4bb40084ca444e"/>
    <p:sldId xmlns:r="http://schemas.openxmlformats.org/officeDocument/2006/relationships" id="257" r:id="R84605a3c47644748"/>
    <p:sldId xmlns:r="http://schemas.openxmlformats.org/officeDocument/2006/relationships" id="258" r:id="R8afe93c873ad449b"/>
    <p:sldId xmlns:r="http://schemas.openxmlformats.org/officeDocument/2006/relationships" id="259" r:id="Rd8460d7bb85a4dfa"/>
    <p:sldId xmlns:r="http://schemas.openxmlformats.org/officeDocument/2006/relationships" id="260" r:id="R55b2697bb1b0406c"/>
    <p:sldId xmlns:r="http://schemas.openxmlformats.org/officeDocument/2006/relationships" id="261" r:id="Re689de84d6c24f89"/>
    <p:sldId xmlns:r="http://schemas.openxmlformats.org/officeDocument/2006/relationships" id="262" r:id="Rbef268860e72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db3994d944004" /><Relationship Type="http://schemas.openxmlformats.org/officeDocument/2006/relationships/slide" Target="/ppt/slides/slide1.xml" Id="Rbc4bb40084ca444e" /><Relationship Type="http://schemas.openxmlformats.org/officeDocument/2006/relationships/slide" Target="/ppt/slides/slide2.xml" Id="R84605a3c47644748" /><Relationship Type="http://schemas.openxmlformats.org/officeDocument/2006/relationships/slide" Target="/ppt/slides/slide3.xml" Id="R8afe93c873ad449b" /><Relationship Type="http://schemas.openxmlformats.org/officeDocument/2006/relationships/slide" Target="/ppt/slides/slide4.xml" Id="Rd8460d7bb85a4dfa" /><Relationship Type="http://schemas.openxmlformats.org/officeDocument/2006/relationships/slide" Target="/ppt/slides/slide5.xml" Id="R55b2697bb1b0406c" /><Relationship Type="http://schemas.openxmlformats.org/officeDocument/2006/relationships/slide" Target="/ppt/slides/slide6.xml" Id="Re689de84d6c24f89" /><Relationship Type="http://schemas.openxmlformats.org/officeDocument/2006/relationships/slide" Target="/ppt/slides/slide7.xml" Id="Rbef268860e72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c3eb1195a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d6c9d44ae4b1d" /><Relationship Type="http://schemas.openxmlformats.org/officeDocument/2006/relationships/theme" Target="/ppt/slideMasters/theme/theme1.xml" Id="R6992caf73131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d6c9d44ae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f236ef5f24d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4d38c74c0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b5657e9c2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ef74395f4b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259600746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45125004a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37ffce4cb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ROSLAND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ROSLAND INVEST II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6 138 268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ROSLAND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Rønninggrenda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997 850 262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