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04610bac5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e23d8c598b46c3"/>
  </p:sldMasterIdLst>
  <p:sldIdLst>
    <p:sldId xmlns:r="http://schemas.openxmlformats.org/officeDocument/2006/relationships" id="256" r:id="R47211cc8a4614de4"/>
    <p:sldId xmlns:r="http://schemas.openxmlformats.org/officeDocument/2006/relationships" id="257" r:id="R1606ff9e3b264cba"/>
    <p:sldId xmlns:r="http://schemas.openxmlformats.org/officeDocument/2006/relationships" id="258" r:id="R17e2e548d64b4ba0"/>
    <p:sldId xmlns:r="http://schemas.openxmlformats.org/officeDocument/2006/relationships" id="259" r:id="R227e1766ac5e4932"/>
    <p:sldId xmlns:r="http://schemas.openxmlformats.org/officeDocument/2006/relationships" id="260" r:id="R430ec0cf76944656"/>
    <p:sldId xmlns:r="http://schemas.openxmlformats.org/officeDocument/2006/relationships" id="261" r:id="R538886888132456d"/>
    <p:sldId xmlns:r="http://schemas.openxmlformats.org/officeDocument/2006/relationships" id="262" r:id="Rba49a6c1f65f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23d8c598b46c3" /><Relationship Type="http://schemas.openxmlformats.org/officeDocument/2006/relationships/slide" Target="/ppt/slides/slide1.xml" Id="R47211cc8a4614de4" /><Relationship Type="http://schemas.openxmlformats.org/officeDocument/2006/relationships/slide" Target="/ppt/slides/slide2.xml" Id="R1606ff9e3b264cba" /><Relationship Type="http://schemas.openxmlformats.org/officeDocument/2006/relationships/slide" Target="/ppt/slides/slide3.xml" Id="R17e2e548d64b4ba0" /><Relationship Type="http://schemas.openxmlformats.org/officeDocument/2006/relationships/slide" Target="/ppt/slides/slide4.xml" Id="R227e1766ac5e4932" /><Relationship Type="http://schemas.openxmlformats.org/officeDocument/2006/relationships/slide" Target="/ppt/slides/slide5.xml" Id="R430ec0cf76944656" /><Relationship Type="http://schemas.openxmlformats.org/officeDocument/2006/relationships/slide" Target="/ppt/slides/slide6.xml" Id="R538886888132456d" /><Relationship Type="http://schemas.openxmlformats.org/officeDocument/2006/relationships/slide" Target="/ppt/slides/slide7.xml" Id="Rba49a6c1f65f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2d8855d93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41bcff9064577" /><Relationship Type="http://schemas.openxmlformats.org/officeDocument/2006/relationships/theme" Target="/ppt/slideMasters/theme/theme1.xml" Id="Rca94ccb9d41a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41bcff906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2c62bfeb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a556d3b41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55eb2257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273b9985d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1c03e5205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a0eeadf8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8eee5f9f8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VAAVUU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VAALAND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SUNDE VAALAND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Jæren 15 etasje, 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