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78482faa7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147a88ed34759"/>
  </p:sldMasterIdLst>
  <p:sldIdLst>
    <p:sldId xmlns:r="http://schemas.openxmlformats.org/officeDocument/2006/relationships" id="256" r:id="Rba3922da73da4615"/>
    <p:sldId xmlns:r="http://schemas.openxmlformats.org/officeDocument/2006/relationships" id="257" r:id="R8f591a5084734c62"/>
    <p:sldId xmlns:r="http://schemas.openxmlformats.org/officeDocument/2006/relationships" id="258" r:id="Rdc472914c8084461"/>
    <p:sldId xmlns:r="http://schemas.openxmlformats.org/officeDocument/2006/relationships" id="259" r:id="R230b6b609d24489d"/>
    <p:sldId xmlns:r="http://schemas.openxmlformats.org/officeDocument/2006/relationships" id="260" r:id="R6346186555034061"/>
    <p:sldId xmlns:r="http://schemas.openxmlformats.org/officeDocument/2006/relationships" id="261" r:id="Rc0245a380ebd4255"/>
    <p:sldId xmlns:r="http://schemas.openxmlformats.org/officeDocument/2006/relationships" id="262" r:id="Rb48681120097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147a88ed34759" /><Relationship Type="http://schemas.openxmlformats.org/officeDocument/2006/relationships/slide" Target="/ppt/slides/slide1.xml" Id="Rba3922da73da4615" /><Relationship Type="http://schemas.openxmlformats.org/officeDocument/2006/relationships/slide" Target="/ppt/slides/slide2.xml" Id="R8f591a5084734c62" /><Relationship Type="http://schemas.openxmlformats.org/officeDocument/2006/relationships/slide" Target="/ppt/slides/slide3.xml" Id="Rdc472914c8084461" /><Relationship Type="http://schemas.openxmlformats.org/officeDocument/2006/relationships/slide" Target="/ppt/slides/slide4.xml" Id="R230b6b609d24489d" /><Relationship Type="http://schemas.openxmlformats.org/officeDocument/2006/relationships/slide" Target="/ppt/slides/slide5.xml" Id="R6346186555034061" /><Relationship Type="http://schemas.openxmlformats.org/officeDocument/2006/relationships/slide" Target="/ppt/slides/slide6.xml" Id="Rc0245a380ebd4255" /><Relationship Type="http://schemas.openxmlformats.org/officeDocument/2006/relationships/slide" Target="/ppt/slides/slide7.xml" Id="Rb48681120097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b426d5d64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562df3304533" /><Relationship Type="http://schemas.openxmlformats.org/officeDocument/2006/relationships/theme" Target="/ppt/slideMasters/theme/theme1.xml" Id="R05f1f1867fd4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0562df330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eb842460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a28bec17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67ed8cd4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2d5ed3c7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728a61f9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2faebc85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de872b6f7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TOPP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