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57138c702c4f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b7f7151e224637"/>
  </p:sldMasterIdLst>
  <p:sldIdLst>
    <p:sldId xmlns:r="http://schemas.openxmlformats.org/officeDocument/2006/relationships" id="256" r:id="Rdedc809b52854c40"/>
    <p:sldId xmlns:r="http://schemas.openxmlformats.org/officeDocument/2006/relationships" id="257" r:id="R6668f0719ea84c96"/>
    <p:sldId xmlns:r="http://schemas.openxmlformats.org/officeDocument/2006/relationships" id="258" r:id="R582a5c200a0b408e"/>
    <p:sldId xmlns:r="http://schemas.openxmlformats.org/officeDocument/2006/relationships" id="259" r:id="R94a961a440894a09"/>
    <p:sldId xmlns:r="http://schemas.openxmlformats.org/officeDocument/2006/relationships" id="260" r:id="R2fb05f7052f14ba7"/>
    <p:sldId xmlns:r="http://schemas.openxmlformats.org/officeDocument/2006/relationships" id="261" r:id="Red8601389eb14331"/>
    <p:sldId xmlns:r="http://schemas.openxmlformats.org/officeDocument/2006/relationships" id="262" r:id="Rc079b315b6844c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b7f7151e224637" /><Relationship Type="http://schemas.openxmlformats.org/officeDocument/2006/relationships/slide" Target="/ppt/slides/slide1.xml" Id="Rdedc809b52854c40" /><Relationship Type="http://schemas.openxmlformats.org/officeDocument/2006/relationships/slide" Target="/ppt/slides/slide2.xml" Id="R6668f0719ea84c96" /><Relationship Type="http://schemas.openxmlformats.org/officeDocument/2006/relationships/slide" Target="/ppt/slides/slide3.xml" Id="R582a5c200a0b408e" /><Relationship Type="http://schemas.openxmlformats.org/officeDocument/2006/relationships/slide" Target="/ppt/slides/slide4.xml" Id="R94a961a440894a09" /><Relationship Type="http://schemas.openxmlformats.org/officeDocument/2006/relationships/slide" Target="/ppt/slides/slide5.xml" Id="R2fb05f7052f14ba7" /><Relationship Type="http://schemas.openxmlformats.org/officeDocument/2006/relationships/slide" Target="/ppt/slides/slide6.xml" Id="Red8601389eb14331" /><Relationship Type="http://schemas.openxmlformats.org/officeDocument/2006/relationships/slide" Target="/ppt/slides/slide7.xml" Id="Rc079b315b6844c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46baa2c3b14f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1d960a8f04bed" /><Relationship Type="http://schemas.openxmlformats.org/officeDocument/2006/relationships/theme" Target="/ppt/slideMasters/theme/theme1.xml" Id="Rc3d71a66c46b4c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11d960a8f04b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af54f076f49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ce26ba89149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f8d2f171c48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8c60e7b1543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36fd98fa540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16df61eb144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f021ab9734d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VUKU OG OMEGN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VUKU OG OMEGN REGNSKAP AS ble etablert [år] og holder til i Vuku.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2 261 788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1 106 621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1 732 193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 GUDRUN KARLGÅRD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OLAV KARLGÅRD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KULSTAD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Karlgardsvegen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7660 Vuku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07 00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bernt.olav.karlgaard@vekstra.no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997 862 996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