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8a36f44ef4e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4b690ee26442df"/>
  </p:sldMasterIdLst>
  <p:sldIdLst>
    <p:sldId xmlns:r="http://schemas.openxmlformats.org/officeDocument/2006/relationships" id="256" r:id="R4ba8102fe2954c13"/>
    <p:sldId xmlns:r="http://schemas.openxmlformats.org/officeDocument/2006/relationships" id="257" r:id="R906be3451d0942a5"/>
    <p:sldId xmlns:r="http://schemas.openxmlformats.org/officeDocument/2006/relationships" id="258" r:id="Rf8c3d5a233774d78"/>
    <p:sldId xmlns:r="http://schemas.openxmlformats.org/officeDocument/2006/relationships" id="259" r:id="Rb10e88fe2e5546d5"/>
    <p:sldId xmlns:r="http://schemas.openxmlformats.org/officeDocument/2006/relationships" id="260" r:id="R7bdb7716e6414822"/>
    <p:sldId xmlns:r="http://schemas.openxmlformats.org/officeDocument/2006/relationships" id="261" r:id="Rb8da7205a1f74e35"/>
    <p:sldId xmlns:r="http://schemas.openxmlformats.org/officeDocument/2006/relationships" id="262" r:id="R5ca545c9f68e4f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4b690ee26442df" /><Relationship Type="http://schemas.openxmlformats.org/officeDocument/2006/relationships/slide" Target="/ppt/slides/slide1.xml" Id="R4ba8102fe2954c13" /><Relationship Type="http://schemas.openxmlformats.org/officeDocument/2006/relationships/slide" Target="/ppt/slides/slide2.xml" Id="R906be3451d0942a5" /><Relationship Type="http://schemas.openxmlformats.org/officeDocument/2006/relationships/slide" Target="/ppt/slides/slide3.xml" Id="Rf8c3d5a233774d78" /><Relationship Type="http://schemas.openxmlformats.org/officeDocument/2006/relationships/slide" Target="/ppt/slides/slide4.xml" Id="Rb10e88fe2e5546d5" /><Relationship Type="http://schemas.openxmlformats.org/officeDocument/2006/relationships/slide" Target="/ppt/slides/slide5.xml" Id="R7bdb7716e6414822" /><Relationship Type="http://schemas.openxmlformats.org/officeDocument/2006/relationships/slide" Target="/ppt/slides/slide6.xml" Id="Rb8da7205a1f74e35" /><Relationship Type="http://schemas.openxmlformats.org/officeDocument/2006/relationships/slide" Target="/ppt/slides/slide7.xml" Id="R5ca545c9f68e4f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ce0a2d3813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a393020194020" /><Relationship Type="http://schemas.openxmlformats.org/officeDocument/2006/relationships/theme" Target="/ppt/slideMasters/theme/theme1.xml" Id="Rb4182d558c064d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a39302019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b8dba199444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4644cc23944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95600dff643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f785059a1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5b36a1893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460fb9b440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4799921ad45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MYLLA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MYLLA CONSULTING AS ble etablert [år] og holder til i Nesøya.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232 040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720 232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OLE-JACOB LEIRSKAR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MYLLA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 Øverberg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1397 Nesøya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997 867 904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MYLLA CONSULTING AS</a:t>
            </a:r>
          </a:p>
        </p:txBody>
      </p:sp>
    </p:spTree>
  </p:cSld>
  <p:clrMapOvr>
    <a:masterClrMapping xmlns:a="http://schemas.openxmlformats.org/drawingml/2006/main"/>
  </p:clrMapOvr>
</p:sld>
</file>